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Lst>
  <p:notesMasterIdLst>
    <p:notesMasterId r:id="rId32"/>
  </p:notesMasterIdLst>
  <p:sldIdLst>
    <p:sldId id="257" r:id="rId6"/>
    <p:sldId id="305" r:id="rId7"/>
    <p:sldId id="306" r:id="rId8"/>
    <p:sldId id="300" r:id="rId9"/>
    <p:sldId id="299" r:id="rId10"/>
    <p:sldId id="275" r:id="rId11"/>
    <p:sldId id="276" r:id="rId12"/>
    <p:sldId id="303" r:id="rId13"/>
    <p:sldId id="295" r:id="rId14"/>
    <p:sldId id="294" r:id="rId15"/>
    <p:sldId id="301" r:id="rId16"/>
    <p:sldId id="307" r:id="rId17"/>
    <p:sldId id="312" r:id="rId18"/>
    <p:sldId id="274" r:id="rId19"/>
    <p:sldId id="277" r:id="rId20"/>
    <p:sldId id="278" r:id="rId21"/>
    <p:sldId id="284" r:id="rId22"/>
    <p:sldId id="279" r:id="rId23"/>
    <p:sldId id="309" r:id="rId24"/>
    <p:sldId id="308" r:id="rId25"/>
    <p:sldId id="289" r:id="rId26"/>
    <p:sldId id="286" r:id="rId27"/>
    <p:sldId id="298" r:id="rId28"/>
    <p:sldId id="297" r:id="rId29"/>
    <p:sldId id="287" r:id="rId30"/>
    <p:sldId id="304" r:id="rId3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002B"/>
    <a:srgbClr val="F2F3F6"/>
    <a:srgbClr val="141E28"/>
    <a:srgbClr val="E1E2E8"/>
    <a:srgbClr val="011689"/>
    <a:srgbClr val="04A652"/>
    <a:srgbClr val="0023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0C3D45-347A-4C78-830F-093D1C4EDDD4}" v="66" dt="2023-01-24T08:49:21.576"/>
    <p1510:client id="{334ABBBB-511E-40F0-AA61-EB2BAEF96876}" v="149" dt="2023-01-19T07:26:43.256"/>
    <p1510:client id="{8BCEDC8C-9D2F-4DD5-9C86-194B526F6997}" v="4" dt="2023-01-24T07:38:20.364"/>
    <p1510:client id="{BEF329AF-6F68-43DC-BF9F-40E16923124F}" v="15" dt="2023-01-16T12:14:29.992"/>
    <p1510:client id="{C6A745C1-C398-45BD-8531-BE73C61177F0}" v="114" dt="2023-01-19T09:13:09.422"/>
    <p1510:client id="{CEA7BF1E-1370-44AC-A83F-C684D32C2F76}" v="272" dt="2023-01-23T09:52:19.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56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394D64-0BB3-401D-9B63-09C4B96C383F}"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nb-NO"/>
        </a:p>
      </dgm:t>
    </dgm:pt>
    <dgm:pt modelId="{E398B9FC-F942-4822-85C9-721AB92ABE29}">
      <dgm:prSet phldrT="[Tekst]"/>
      <dgm:spPr/>
      <dgm:t>
        <a:bodyPr/>
        <a:lstStyle/>
        <a:p>
          <a:r>
            <a:rPr lang="nb-NO"/>
            <a:t>For mye «stress», mye som må ordnes</a:t>
          </a:r>
        </a:p>
      </dgm:t>
    </dgm:pt>
    <dgm:pt modelId="{A9A6F3AF-DA0E-4BC7-BCED-CB38D56C3C4C}" type="parTrans" cxnId="{5023AAD9-A60A-4567-AF44-8689BE107A42}">
      <dgm:prSet/>
      <dgm:spPr/>
      <dgm:t>
        <a:bodyPr/>
        <a:lstStyle/>
        <a:p>
          <a:endParaRPr lang="nb-NO"/>
        </a:p>
      </dgm:t>
    </dgm:pt>
    <dgm:pt modelId="{44DAF3EA-8B20-4268-8DB2-A8B939701C03}" type="sibTrans" cxnId="{5023AAD9-A60A-4567-AF44-8689BE107A42}">
      <dgm:prSet/>
      <dgm:spPr/>
      <dgm:t>
        <a:bodyPr/>
        <a:lstStyle/>
        <a:p>
          <a:endParaRPr lang="nb-NO"/>
        </a:p>
      </dgm:t>
    </dgm:pt>
    <dgm:pt modelId="{0A684FE6-3175-4895-A217-F791C86C75A4}">
      <dgm:prSet phldrT="[Tekst]"/>
      <dgm:spPr/>
      <dgm:t>
        <a:bodyPr/>
        <a:lstStyle/>
        <a:p>
          <a:r>
            <a:rPr lang="nb-NO"/>
            <a:t>Bolig</a:t>
          </a:r>
        </a:p>
      </dgm:t>
    </dgm:pt>
    <dgm:pt modelId="{6CD91F1D-6027-47BC-9C6B-E3EC273B3296}" type="parTrans" cxnId="{40A68687-D340-4E62-8459-D24E16F6FF79}">
      <dgm:prSet/>
      <dgm:spPr/>
      <dgm:t>
        <a:bodyPr/>
        <a:lstStyle/>
        <a:p>
          <a:endParaRPr lang="nb-NO"/>
        </a:p>
      </dgm:t>
    </dgm:pt>
    <dgm:pt modelId="{13A7B4E3-8286-46D1-B276-AFD47AEA8B7A}" type="sibTrans" cxnId="{40A68687-D340-4E62-8459-D24E16F6FF79}">
      <dgm:prSet/>
      <dgm:spPr/>
      <dgm:t>
        <a:bodyPr/>
        <a:lstStyle/>
        <a:p>
          <a:endParaRPr lang="nb-NO"/>
        </a:p>
      </dgm:t>
    </dgm:pt>
    <dgm:pt modelId="{2B385323-2DEE-4BCB-80AC-CA553D631CE2}">
      <dgm:prSet phldrT="[Tekst]"/>
      <dgm:spPr/>
      <dgm:t>
        <a:bodyPr/>
        <a:lstStyle/>
        <a:p>
          <a:r>
            <a:rPr lang="nb-NO"/>
            <a:t>Har barn/familie</a:t>
          </a:r>
        </a:p>
      </dgm:t>
    </dgm:pt>
    <dgm:pt modelId="{974B5467-A556-4808-94B0-573D81338D1A}" type="parTrans" cxnId="{B17C40D7-6AF7-4B2A-BBF1-044C30D9721B}">
      <dgm:prSet/>
      <dgm:spPr/>
      <dgm:t>
        <a:bodyPr/>
        <a:lstStyle/>
        <a:p>
          <a:endParaRPr lang="nb-NO"/>
        </a:p>
      </dgm:t>
    </dgm:pt>
    <dgm:pt modelId="{03E0EE88-5D0A-457C-83C6-D6B4452B76B3}" type="sibTrans" cxnId="{B17C40D7-6AF7-4B2A-BBF1-044C30D9721B}">
      <dgm:prSet/>
      <dgm:spPr/>
      <dgm:t>
        <a:bodyPr/>
        <a:lstStyle/>
        <a:p>
          <a:endParaRPr lang="nb-NO"/>
        </a:p>
      </dgm:t>
    </dgm:pt>
    <dgm:pt modelId="{2A061442-F67C-40BA-8E91-343DD0135CC8}">
      <dgm:prSet phldrT="[Tekst]"/>
      <dgm:spPr/>
      <dgm:t>
        <a:bodyPr/>
        <a:lstStyle/>
        <a:p>
          <a:r>
            <a:rPr lang="nb-NO"/>
            <a:t>Går glipp av undervisning hjemme</a:t>
          </a:r>
        </a:p>
      </dgm:t>
    </dgm:pt>
    <dgm:pt modelId="{41E308F9-1D92-4BB7-9CF0-0F82968CAD2C}" type="parTrans" cxnId="{C0F150A1-9AE5-4B6F-9FCF-19FA29396512}">
      <dgm:prSet/>
      <dgm:spPr/>
      <dgm:t>
        <a:bodyPr/>
        <a:lstStyle/>
        <a:p>
          <a:endParaRPr lang="nb-NO"/>
        </a:p>
      </dgm:t>
    </dgm:pt>
    <dgm:pt modelId="{0B9A8DA4-6232-4874-BE4E-83FF85453205}" type="sibTrans" cxnId="{C0F150A1-9AE5-4B6F-9FCF-19FA29396512}">
      <dgm:prSet/>
      <dgm:spPr/>
      <dgm:t>
        <a:bodyPr/>
        <a:lstStyle/>
        <a:p>
          <a:endParaRPr lang="nb-NO"/>
        </a:p>
      </dgm:t>
    </dgm:pt>
    <dgm:pt modelId="{231E6D69-E0F4-41FB-841C-C0604CA86CC4}">
      <dgm:prSet phldrT="[Tekst]"/>
      <dgm:spPr/>
      <dgm:t>
        <a:bodyPr/>
        <a:lstStyle/>
        <a:p>
          <a:r>
            <a:rPr lang="nb-NO"/>
            <a:t>Har kjæreste</a:t>
          </a:r>
        </a:p>
      </dgm:t>
    </dgm:pt>
    <dgm:pt modelId="{CF3F09AF-B98F-4B49-8A40-26D84299A2FB}" type="parTrans" cxnId="{2C187F7D-4F1C-4D6A-BBDA-44149759F2CC}">
      <dgm:prSet/>
      <dgm:spPr/>
      <dgm:t>
        <a:bodyPr/>
        <a:lstStyle/>
        <a:p>
          <a:endParaRPr lang="nb-NO"/>
        </a:p>
      </dgm:t>
    </dgm:pt>
    <dgm:pt modelId="{ABF6082D-A1B4-4220-8694-8D8784966E59}" type="sibTrans" cxnId="{2C187F7D-4F1C-4D6A-BBDA-44149759F2CC}">
      <dgm:prSet/>
      <dgm:spPr/>
      <dgm:t>
        <a:bodyPr/>
        <a:lstStyle/>
        <a:p>
          <a:endParaRPr lang="nb-NO"/>
        </a:p>
      </dgm:t>
    </dgm:pt>
    <dgm:pt modelId="{511E3BFF-0D17-4F0E-8080-3B24FD641C8B}">
      <dgm:prSet phldrT="[Tekst]"/>
      <dgm:spPr/>
      <dgm:t>
        <a:bodyPr/>
        <a:lstStyle/>
        <a:p>
          <a:r>
            <a:rPr lang="nb-NO"/>
            <a:t>Skummelt</a:t>
          </a:r>
        </a:p>
      </dgm:t>
    </dgm:pt>
    <dgm:pt modelId="{083F3498-BCDA-48AC-865D-263432FD43E1}" type="parTrans" cxnId="{9677B831-AD3F-4CC4-BB95-761C2019DB48}">
      <dgm:prSet/>
      <dgm:spPr/>
      <dgm:t>
        <a:bodyPr/>
        <a:lstStyle/>
        <a:p>
          <a:endParaRPr lang="nb-NO"/>
        </a:p>
      </dgm:t>
    </dgm:pt>
    <dgm:pt modelId="{EB625611-9FEB-4833-AE19-644745991379}" type="sibTrans" cxnId="{9677B831-AD3F-4CC4-BB95-761C2019DB48}">
      <dgm:prSet/>
      <dgm:spPr/>
      <dgm:t>
        <a:bodyPr/>
        <a:lstStyle/>
        <a:p>
          <a:endParaRPr lang="nb-NO"/>
        </a:p>
      </dgm:t>
    </dgm:pt>
    <dgm:pt modelId="{B4A9A4FB-6818-4E3F-A19B-DBA40FAE9ECB}">
      <dgm:prSet phldrT="[Tekst]"/>
      <dgm:spPr/>
      <dgm:t>
        <a:bodyPr/>
        <a:lstStyle/>
        <a:p>
          <a:r>
            <a:rPr lang="nb-NO"/>
            <a:t>Dyrt</a:t>
          </a:r>
        </a:p>
      </dgm:t>
    </dgm:pt>
    <dgm:pt modelId="{460097B3-1B85-4797-A984-42E6A33EEA6C}" type="parTrans" cxnId="{C54A632A-AD9A-49C6-A6A0-F06A2091C4C7}">
      <dgm:prSet/>
      <dgm:spPr/>
      <dgm:t>
        <a:bodyPr/>
        <a:lstStyle/>
        <a:p>
          <a:endParaRPr lang="nb-NO"/>
        </a:p>
      </dgm:t>
    </dgm:pt>
    <dgm:pt modelId="{2E4BC643-1507-4505-866D-4A60807DAEBF}" type="sibTrans" cxnId="{C54A632A-AD9A-49C6-A6A0-F06A2091C4C7}">
      <dgm:prSet/>
      <dgm:spPr/>
      <dgm:t>
        <a:bodyPr/>
        <a:lstStyle/>
        <a:p>
          <a:endParaRPr lang="nb-NO"/>
        </a:p>
      </dgm:t>
    </dgm:pt>
    <dgm:pt modelId="{222D8C97-9B4D-4E13-A683-DB6A453E3A25}" type="pres">
      <dgm:prSet presAssocID="{1A394D64-0BB3-401D-9B63-09C4B96C383F}" presName="cycle" presStyleCnt="0">
        <dgm:presLayoutVars>
          <dgm:dir/>
          <dgm:resizeHandles val="exact"/>
        </dgm:presLayoutVars>
      </dgm:prSet>
      <dgm:spPr/>
    </dgm:pt>
    <dgm:pt modelId="{2934F288-44A2-4F98-BF14-0B6B3459436C}" type="pres">
      <dgm:prSet presAssocID="{E398B9FC-F942-4822-85C9-721AB92ABE29}" presName="node" presStyleLbl="node1" presStyleIdx="0" presStyleCnt="7">
        <dgm:presLayoutVars>
          <dgm:bulletEnabled val="1"/>
        </dgm:presLayoutVars>
      </dgm:prSet>
      <dgm:spPr/>
    </dgm:pt>
    <dgm:pt modelId="{9ED697E8-9FFD-4355-8A10-3EB7B74BDB4F}" type="pres">
      <dgm:prSet presAssocID="{E398B9FC-F942-4822-85C9-721AB92ABE29}" presName="spNode" presStyleCnt="0"/>
      <dgm:spPr/>
    </dgm:pt>
    <dgm:pt modelId="{2C380F11-07D3-4BB5-B1C7-8117E1F74BA9}" type="pres">
      <dgm:prSet presAssocID="{44DAF3EA-8B20-4268-8DB2-A8B939701C03}" presName="sibTrans" presStyleLbl="sibTrans1D1" presStyleIdx="0" presStyleCnt="7"/>
      <dgm:spPr/>
    </dgm:pt>
    <dgm:pt modelId="{65CB5042-3ED8-496F-BDE3-C6E638F0E6F8}" type="pres">
      <dgm:prSet presAssocID="{0A684FE6-3175-4895-A217-F791C86C75A4}" presName="node" presStyleLbl="node1" presStyleIdx="1" presStyleCnt="7">
        <dgm:presLayoutVars>
          <dgm:bulletEnabled val="1"/>
        </dgm:presLayoutVars>
      </dgm:prSet>
      <dgm:spPr/>
    </dgm:pt>
    <dgm:pt modelId="{A4901C81-6FE3-4F63-903F-7C31457DC586}" type="pres">
      <dgm:prSet presAssocID="{0A684FE6-3175-4895-A217-F791C86C75A4}" presName="spNode" presStyleCnt="0"/>
      <dgm:spPr/>
    </dgm:pt>
    <dgm:pt modelId="{3F883A0C-56A7-4928-AD51-9A9F1E303111}" type="pres">
      <dgm:prSet presAssocID="{13A7B4E3-8286-46D1-B276-AFD47AEA8B7A}" presName="sibTrans" presStyleLbl="sibTrans1D1" presStyleIdx="1" presStyleCnt="7"/>
      <dgm:spPr/>
    </dgm:pt>
    <dgm:pt modelId="{791687E0-273C-4CFA-88FD-404B1AF0EC16}" type="pres">
      <dgm:prSet presAssocID="{2B385323-2DEE-4BCB-80AC-CA553D631CE2}" presName="node" presStyleLbl="node1" presStyleIdx="2" presStyleCnt="7">
        <dgm:presLayoutVars>
          <dgm:bulletEnabled val="1"/>
        </dgm:presLayoutVars>
      </dgm:prSet>
      <dgm:spPr/>
    </dgm:pt>
    <dgm:pt modelId="{C5073B75-E61A-42E3-A2C8-883A71E80E46}" type="pres">
      <dgm:prSet presAssocID="{2B385323-2DEE-4BCB-80AC-CA553D631CE2}" presName="spNode" presStyleCnt="0"/>
      <dgm:spPr/>
    </dgm:pt>
    <dgm:pt modelId="{24ED02B5-4B59-4148-AF7B-6C1CAC6FC78F}" type="pres">
      <dgm:prSet presAssocID="{03E0EE88-5D0A-457C-83C6-D6B4452B76B3}" presName="sibTrans" presStyleLbl="sibTrans1D1" presStyleIdx="2" presStyleCnt="7"/>
      <dgm:spPr/>
    </dgm:pt>
    <dgm:pt modelId="{6324D21B-EF90-49E8-A354-5C06E0EA2898}" type="pres">
      <dgm:prSet presAssocID="{2A061442-F67C-40BA-8E91-343DD0135CC8}" presName="node" presStyleLbl="node1" presStyleIdx="3" presStyleCnt="7">
        <dgm:presLayoutVars>
          <dgm:bulletEnabled val="1"/>
        </dgm:presLayoutVars>
      </dgm:prSet>
      <dgm:spPr/>
    </dgm:pt>
    <dgm:pt modelId="{8B8C5249-DFCE-4C58-9B8A-BA50AADFF64A}" type="pres">
      <dgm:prSet presAssocID="{2A061442-F67C-40BA-8E91-343DD0135CC8}" presName="spNode" presStyleCnt="0"/>
      <dgm:spPr/>
    </dgm:pt>
    <dgm:pt modelId="{E07FBF75-2E66-4F81-8DC5-445E557E6C40}" type="pres">
      <dgm:prSet presAssocID="{0B9A8DA4-6232-4874-BE4E-83FF85453205}" presName="sibTrans" presStyleLbl="sibTrans1D1" presStyleIdx="3" presStyleCnt="7"/>
      <dgm:spPr/>
    </dgm:pt>
    <dgm:pt modelId="{45BB4DF4-4418-44CF-B7B9-6FE43F8EFD74}" type="pres">
      <dgm:prSet presAssocID="{231E6D69-E0F4-41FB-841C-C0604CA86CC4}" presName="node" presStyleLbl="node1" presStyleIdx="4" presStyleCnt="7">
        <dgm:presLayoutVars>
          <dgm:bulletEnabled val="1"/>
        </dgm:presLayoutVars>
      </dgm:prSet>
      <dgm:spPr/>
    </dgm:pt>
    <dgm:pt modelId="{3CE798D0-AB6B-4E0B-B482-8813A1A53CD0}" type="pres">
      <dgm:prSet presAssocID="{231E6D69-E0F4-41FB-841C-C0604CA86CC4}" presName="spNode" presStyleCnt="0"/>
      <dgm:spPr/>
    </dgm:pt>
    <dgm:pt modelId="{0ABB933C-65E0-41AE-BB43-AD2CCF154F11}" type="pres">
      <dgm:prSet presAssocID="{ABF6082D-A1B4-4220-8694-8D8784966E59}" presName="sibTrans" presStyleLbl="sibTrans1D1" presStyleIdx="4" presStyleCnt="7"/>
      <dgm:spPr/>
    </dgm:pt>
    <dgm:pt modelId="{49B5EB1A-D54C-439F-B46A-F6BB96D2EF82}" type="pres">
      <dgm:prSet presAssocID="{511E3BFF-0D17-4F0E-8080-3B24FD641C8B}" presName="node" presStyleLbl="node1" presStyleIdx="5" presStyleCnt="7">
        <dgm:presLayoutVars>
          <dgm:bulletEnabled val="1"/>
        </dgm:presLayoutVars>
      </dgm:prSet>
      <dgm:spPr/>
    </dgm:pt>
    <dgm:pt modelId="{0408D233-4411-4BF8-B91B-D82B50EA8825}" type="pres">
      <dgm:prSet presAssocID="{511E3BFF-0D17-4F0E-8080-3B24FD641C8B}" presName="spNode" presStyleCnt="0"/>
      <dgm:spPr/>
    </dgm:pt>
    <dgm:pt modelId="{89CDD433-98FA-4385-BE8D-F9759A1BFED7}" type="pres">
      <dgm:prSet presAssocID="{EB625611-9FEB-4833-AE19-644745991379}" presName="sibTrans" presStyleLbl="sibTrans1D1" presStyleIdx="5" presStyleCnt="7"/>
      <dgm:spPr/>
    </dgm:pt>
    <dgm:pt modelId="{03DCFAFB-83FF-4B36-A361-0D84D4FD1903}" type="pres">
      <dgm:prSet presAssocID="{B4A9A4FB-6818-4E3F-A19B-DBA40FAE9ECB}" presName="node" presStyleLbl="node1" presStyleIdx="6" presStyleCnt="7">
        <dgm:presLayoutVars>
          <dgm:bulletEnabled val="1"/>
        </dgm:presLayoutVars>
      </dgm:prSet>
      <dgm:spPr/>
    </dgm:pt>
    <dgm:pt modelId="{3FDE6622-EACF-4965-9723-6032FCAB6F65}" type="pres">
      <dgm:prSet presAssocID="{B4A9A4FB-6818-4E3F-A19B-DBA40FAE9ECB}" presName="spNode" presStyleCnt="0"/>
      <dgm:spPr/>
    </dgm:pt>
    <dgm:pt modelId="{188F66E1-8BED-441D-BF53-5D0D6A2DA2E0}" type="pres">
      <dgm:prSet presAssocID="{2E4BC643-1507-4505-866D-4A60807DAEBF}" presName="sibTrans" presStyleLbl="sibTrans1D1" presStyleIdx="6" presStyleCnt="7"/>
      <dgm:spPr/>
    </dgm:pt>
  </dgm:ptLst>
  <dgm:cxnLst>
    <dgm:cxn modelId="{42A2510D-E266-4BD0-99C5-BB73B83D1816}" type="presOf" srcId="{2E4BC643-1507-4505-866D-4A60807DAEBF}" destId="{188F66E1-8BED-441D-BF53-5D0D6A2DA2E0}" srcOrd="0" destOrd="0" presId="urn:microsoft.com/office/officeart/2005/8/layout/cycle6"/>
    <dgm:cxn modelId="{1B440223-C0C0-4201-88E2-6D54E2935C04}" type="presOf" srcId="{2B385323-2DEE-4BCB-80AC-CA553D631CE2}" destId="{791687E0-273C-4CFA-88FD-404B1AF0EC16}" srcOrd="0" destOrd="0" presId="urn:microsoft.com/office/officeart/2005/8/layout/cycle6"/>
    <dgm:cxn modelId="{C54A632A-AD9A-49C6-A6A0-F06A2091C4C7}" srcId="{1A394D64-0BB3-401D-9B63-09C4B96C383F}" destId="{B4A9A4FB-6818-4E3F-A19B-DBA40FAE9ECB}" srcOrd="6" destOrd="0" parTransId="{460097B3-1B85-4797-A984-42E6A33EEA6C}" sibTransId="{2E4BC643-1507-4505-866D-4A60807DAEBF}"/>
    <dgm:cxn modelId="{4217612E-197F-41AC-A8A1-64DE83CA8A0B}" type="presOf" srcId="{44DAF3EA-8B20-4268-8DB2-A8B939701C03}" destId="{2C380F11-07D3-4BB5-B1C7-8117E1F74BA9}" srcOrd="0" destOrd="0" presId="urn:microsoft.com/office/officeart/2005/8/layout/cycle6"/>
    <dgm:cxn modelId="{9677B831-AD3F-4CC4-BB95-761C2019DB48}" srcId="{1A394D64-0BB3-401D-9B63-09C4B96C383F}" destId="{511E3BFF-0D17-4F0E-8080-3B24FD641C8B}" srcOrd="5" destOrd="0" parTransId="{083F3498-BCDA-48AC-865D-263432FD43E1}" sibTransId="{EB625611-9FEB-4833-AE19-644745991379}"/>
    <dgm:cxn modelId="{D14A7F37-BE88-489A-BED4-E0A7CBBB2E50}" type="presOf" srcId="{E398B9FC-F942-4822-85C9-721AB92ABE29}" destId="{2934F288-44A2-4F98-BF14-0B6B3459436C}" srcOrd="0" destOrd="0" presId="urn:microsoft.com/office/officeart/2005/8/layout/cycle6"/>
    <dgm:cxn modelId="{D3701265-10F5-40E7-97CC-B53E20DE2088}" type="presOf" srcId="{1A394D64-0BB3-401D-9B63-09C4B96C383F}" destId="{222D8C97-9B4D-4E13-A683-DB6A453E3A25}" srcOrd="0" destOrd="0" presId="urn:microsoft.com/office/officeart/2005/8/layout/cycle6"/>
    <dgm:cxn modelId="{00D43467-9427-44E9-8E86-1716A40C1C63}" type="presOf" srcId="{03E0EE88-5D0A-457C-83C6-D6B4452B76B3}" destId="{24ED02B5-4B59-4148-AF7B-6C1CAC6FC78F}" srcOrd="0" destOrd="0" presId="urn:microsoft.com/office/officeart/2005/8/layout/cycle6"/>
    <dgm:cxn modelId="{2C187F7D-4F1C-4D6A-BBDA-44149759F2CC}" srcId="{1A394D64-0BB3-401D-9B63-09C4B96C383F}" destId="{231E6D69-E0F4-41FB-841C-C0604CA86CC4}" srcOrd="4" destOrd="0" parTransId="{CF3F09AF-B98F-4B49-8A40-26D84299A2FB}" sibTransId="{ABF6082D-A1B4-4220-8694-8D8784966E59}"/>
    <dgm:cxn modelId="{170BCB83-DC5F-480A-ABD4-0863B2D9C80F}" type="presOf" srcId="{0A684FE6-3175-4895-A217-F791C86C75A4}" destId="{65CB5042-3ED8-496F-BDE3-C6E638F0E6F8}" srcOrd="0" destOrd="0" presId="urn:microsoft.com/office/officeart/2005/8/layout/cycle6"/>
    <dgm:cxn modelId="{40A68687-D340-4E62-8459-D24E16F6FF79}" srcId="{1A394D64-0BB3-401D-9B63-09C4B96C383F}" destId="{0A684FE6-3175-4895-A217-F791C86C75A4}" srcOrd="1" destOrd="0" parTransId="{6CD91F1D-6027-47BC-9C6B-E3EC273B3296}" sibTransId="{13A7B4E3-8286-46D1-B276-AFD47AEA8B7A}"/>
    <dgm:cxn modelId="{C0F150A1-9AE5-4B6F-9FCF-19FA29396512}" srcId="{1A394D64-0BB3-401D-9B63-09C4B96C383F}" destId="{2A061442-F67C-40BA-8E91-343DD0135CC8}" srcOrd="3" destOrd="0" parTransId="{41E308F9-1D92-4BB7-9CF0-0F82968CAD2C}" sibTransId="{0B9A8DA4-6232-4874-BE4E-83FF85453205}"/>
    <dgm:cxn modelId="{F8336AA8-6949-418B-BD21-08D4BDB50A92}" type="presOf" srcId="{2A061442-F67C-40BA-8E91-343DD0135CC8}" destId="{6324D21B-EF90-49E8-A354-5C06E0EA2898}" srcOrd="0" destOrd="0" presId="urn:microsoft.com/office/officeart/2005/8/layout/cycle6"/>
    <dgm:cxn modelId="{FBAB2DAF-18BB-4BFE-AF74-8D58F09F30C8}" type="presOf" srcId="{B4A9A4FB-6818-4E3F-A19B-DBA40FAE9ECB}" destId="{03DCFAFB-83FF-4B36-A361-0D84D4FD1903}" srcOrd="0" destOrd="0" presId="urn:microsoft.com/office/officeart/2005/8/layout/cycle6"/>
    <dgm:cxn modelId="{89397FBF-E33D-44A8-94EF-41AC5D1C2E4E}" type="presOf" srcId="{511E3BFF-0D17-4F0E-8080-3B24FD641C8B}" destId="{49B5EB1A-D54C-439F-B46A-F6BB96D2EF82}" srcOrd="0" destOrd="0" presId="urn:microsoft.com/office/officeart/2005/8/layout/cycle6"/>
    <dgm:cxn modelId="{950597C6-6FE3-4401-9B29-6ECE7AC4EFDF}" type="presOf" srcId="{0B9A8DA4-6232-4874-BE4E-83FF85453205}" destId="{E07FBF75-2E66-4F81-8DC5-445E557E6C40}" srcOrd="0" destOrd="0" presId="urn:microsoft.com/office/officeart/2005/8/layout/cycle6"/>
    <dgm:cxn modelId="{781746D2-D60C-486A-9CD6-2DAEDAAC58F8}" type="presOf" srcId="{13A7B4E3-8286-46D1-B276-AFD47AEA8B7A}" destId="{3F883A0C-56A7-4928-AD51-9A9F1E303111}" srcOrd="0" destOrd="0" presId="urn:microsoft.com/office/officeart/2005/8/layout/cycle6"/>
    <dgm:cxn modelId="{B17C40D7-6AF7-4B2A-BBF1-044C30D9721B}" srcId="{1A394D64-0BB3-401D-9B63-09C4B96C383F}" destId="{2B385323-2DEE-4BCB-80AC-CA553D631CE2}" srcOrd="2" destOrd="0" parTransId="{974B5467-A556-4808-94B0-573D81338D1A}" sibTransId="{03E0EE88-5D0A-457C-83C6-D6B4452B76B3}"/>
    <dgm:cxn modelId="{5023AAD9-A60A-4567-AF44-8689BE107A42}" srcId="{1A394D64-0BB3-401D-9B63-09C4B96C383F}" destId="{E398B9FC-F942-4822-85C9-721AB92ABE29}" srcOrd="0" destOrd="0" parTransId="{A9A6F3AF-DA0E-4BC7-BCED-CB38D56C3C4C}" sibTransId="{44DAF3EA-8B20-4268-8DB2-A8B939701C03}"/>
    <dgm:cxn modelId="{1AECFDD9-9355-41F5-B0E3-565E67533DEB}" type="presOf" srcId="{231E6D69-E0F4-41FB-841C-C0604CA86CC4}" destId="{45BB4DF4-4418-44CF-B7B9-6FE43F8EFD74}" srcOrd="0" destOrd="0" presId="urn:microsoft.com/office/officeart/2005/8/layout/cycle6"/>
    <dgm:cxn modelId="{280EC7E7-13C7-4FE6-8D18-EBC721E75945}" type="presOf" srcId="{ABF6082D-A1B4-4220-8694-8D8784966E59}" destId="{0ABB933C-65E0-41AE-BB43-AD2CCF154F11}" srcOrd="0" destOrd="0" presId="urn:microsoft.com/office/officeart/2005/8/layout/cycle6"/>
    <dgm:cxn modelId="{6F651DEC-ED81-4EDF-954E-7EF6DD16224F}" type="presOf" srcId="{EB625611-9FEB-4833-AE19-644745991379}" destId="{89CDD433-98FA-4385-BE8D-F9759A1BFED7}" srcOrd="0" destOrd="0" presId="urn:microsoft.com/office/officeart/2005/8/layout/cycle6"/>
    <dgm:cxn modelId="{494B54CF-C62A-46BA-8010-0705E97A5CCC}" type="presParOf" srcId="{222D8C97-9B4D-4E13-A683-DB6A453E3A25}" destId="{2934F288-44A2-4F98-BF14-0B6B3459436C}" srcOrd="0" destOrd="0" presId="urn:microsoft.com/office/officeart/2005/8/layout/cycle6"/>
    <dgm:cxn modelId="{0E022CC3-BB6B-4E07-8A74-DACB9D520029}" type="presParOf" srcId="{222D8C97-9B4D-4E13-A683-DB6A453E3A25}" destId="{9ED697E8-9FFD-4355-8A10-3EB7B74BDB4F}" srcOrd="1" destOrd="0" presId="urn:microsoft.com/office/officeart/2005/8/layout/cycle6"/>
    <dgm:cxn modelId="{1C6552AF-A100-4063-BC16-B8002222F47E}" type="presParOf" srcId="{222D8C97-9B4D-4E13-A683-DB6A453E3A25}" destId="{2C380F11-07D3-4BB5-B1C7-8117E1F74BA9}" srcOrd="2" destOrd="0" presId="urn:microsoft.com/office/officeart/2005/8/layout/cycle6"/>
    <dgm:cxn modelId="{2CF02FF0-23E7-4BC1-BE93-84C1DF4A6960}" type="presParOf" srcId="{222D8C97-9B4D-4E13-A683-DB6A453E3A25}" destId="{65CB5042-3ED8-496F-BDE3-C6E638F0E6F8}" srcOrd="3" destOrd="0" presId="urn:microsoft.com/office/officeart/2005/8/layout/cycle6"/>
    <dgm:cxn modelId="{3C41C327-0742-46EF-A074-C6E00D0F751A}" type="presParOf" srcId="{222D8C97-9B4D-4E13-A683-DB6A453E3A25}" destId="{A4901C81-6FE3-4F63-903F-7C31457DC586}" srcOrd="4" destOrd="0" presId="urn:microsoft.com/office/officeart/2005/8/layout/cycle6"/>
    <dgm:cxn modelId="{CEBF2DAB-4BE5-40D2-A235-B63D15EC1617}" type="presParOf" srcId="{222D8C97-9B4D-4E13-A683-DB6A453E3A25}" destId="{3F883A0C-56A7-4928-AD51-9A9F1E303111}" srcOrd="5" destOrd="0" presId="urn:microsoft.com/office/officeart/2005/8/layout/cycle6"/>
    <dgm:cxn modelId="{5A66738F-9A9C-4070-AFE0-9822B88DF010}" type="presParOf" srcId="{222D8C97-9B4D-4E13-A683-DB6A453E3A25}" destId="{791687E0-273C-4CFA-88FD-404B1AF0EC16}" srcOrd="6" destOrd="0" presId="urn:microsoft.com/office/officeart/2005/8/layout/cycle6"/>
    <dgm:cxn modelId="{9A30B10F-7F67-4FAF-8527-71B80A0B19A1}" type="presParOf" srcId="{222D8C97-9B4D-4E13-A683-DB6A453E3A25}" destId="{C5073B75-E61A-42E3-A2C8-883A71E80E46}" srcOrd="7" destOrd="0" presId="urn:microsoft.com/office/officeart/2005/8/layout/cycle6"/>
    <dgm:cxn modelId="{2A9D229D-7C12-400A-A01D-D51FD010E470}" type="presParOf" srcId="{222D8C97-9B4D-4E13-A683-DB6A453E3A25}" destId="{24ED02B5-4B59-4148-AF7B-6C1CAC6FC78F}" srcOrd="8" destOrd="0" presId="urn:microsoft.com/office/officeart/2005/8/layout/cycle6"/>
    <dgm:cxn modelId="{E54B52B8-56BA-4D02-95B0-A9E0AF9D2292}" type="presParOf" srcId="{222D8C97-9B4D-4E13-A683-DB6A453E3A25}" destId="{6324D21B-EF90-49E8-A354-5C06E0EA2898}" srcOrd="9" destOrd="0" presId="urn:microsoft.com/office/officeart/2005/8/layout/cycle6"/>
    <dgm:cxn modelId="{C9FE6D4F-295A-4089-8EAE-7C2402EDA727}" type="presParOf" srcId="{222D8C97-9B4D-4E13-A683-DB6A453E3A25}" destId="{8B8C5249-DFCE-4C58-9B8A-BA50AADFF64A}" srcOrd="10" destOrd="0" presId="urn:microsoft.com/office/officeart/2005/8/layout/cycle6"/>
    <dgm:cxn modelId="{20C12607-20A4-4DE2-835B-448E51E9B126}" type="presParOf" srcId="{222D8C97-9B4D-4E13-A683-DB6A453E3A25}" destId="{E07FBF75-2E66-4F81-8DC5-445E557E6C40}" srcOrd="11" destOrd="0" presId="urn:microsoft.com/office/officeart/2005/8/layout/cycle6"/>
    <dgm:cxn modelId="{EC2E820E-7B95-4046-9FE0-DB5CF684F676}" type="presParOf" srcId="{222D8C97-9B4D-4E13-A683-DB6A453E3A25}" destId="{45BB4DF4-4418-44CF-B7B9-6FE43F8EFD74}" srcOrd="12" destOrd="0" presId="urn:microsoft.com/office/officeart/2005/8/layout/cycle6"/>
    <dgm:cxn modelId="{3EC78314-7267-4087-AB53-733FF9ED7B9F}" type="presParOf" srcId="{222D8C97-9B4D-4E13-A683-DB6A453E3A25}" destId="{3CE798D0-AB6B-4E0B-B482-8813A1A53CD0}" srcOrd="13" destOrd="0" presId="urn:microsoft.com/office/officeart/2005/8/layout/cycle6"/>
    <dgm:cxn modelId="{73981FC5-81AA-47F2-B8D4-31A0940E000E}" type="presParOf" srcId="{222D8C97-9B4D-4E13-A683-DB6A453E3A25}" destId="{0ABB933C-65E0-41AE-BB43-AD2CCF154F11}" srcOrd="14" destOrd="0" presId="urn:microsoft.com/office/officeart/2005/8/layout/cycle6"/>
    <dgm:cxn modelId="{092548C0-9C4C-4892-B3B2-368DE3EF0EEC}" type="presParOf" srcId="{222D8C97-9B4D-4E13-A683-DB6A453E3A25}" destId="{49B5EB1A-D54C-439F-B46A-F6BB96D2EF82}" srcOrd="15" destOrd="0" presId="urn:microsoft.com/office/officeart/2005/8/layout/cycle6"/>
    <dgm:cxn modelId="{917CA19E-143D-451E-BD7D-789C5682CF84}" type="presParOf" srcId="{222D8C97-9B4D-4E13-A683-DB6A453E3A25}" destId="{0408D233-4411-4BF8-B91B-D82B50EA8825}" srcOrd="16" destOrd="0" presId="urn:microsoft.com/office/officeart/2005/8/layout/cycle6"/>
    <dgm:cxn modelId="{612F5D32-C854-4052-9A36-4E1B3DED7F29}" type="presParOf" srcId="{222D8C97-9B4D-4E13-A683-DB6A453E3A25}" destId="{89CDD433-98FA-4385-BE8D-F9759A1BFED7}" srcOrd="17" destOrd="0" presId="urn:microsoft.com/office/officeart/2005/8/layout/cycle6"/>
    <dgm:cxn modelId="{7DD8D06B-3C2D-49C1-81FD-DC296424B961}" type="presParOf" srcId="{222D8C97-9B4D-4E13-A683-DB6A453E3A25}" destId="{03DCFAFB-83FF-4B36-A361-0D84D4FD1903}" srcOrd="18" destOrd="0" presId="urn:microsoft.com/office/officeart/2005/8/layout/cycle6"/>
    <dgm:cxn modelId="{6A935F8B-C98E-44D3-BBAD-5F8D5FA0AA7F}" type="presParOf" srcId="{222D8C97-9B4D-4E13-A683-DB6A453E3A25}" destId="{3FDE6622-EACF-4965-9723-6032FCAB6F65}" srcOrd="19" destOrd="0" presId="urn:microsoft.com/office/officeart/2005/8/layout/cycle6"/>
    <dgm:cxn modelId="{E3E3F836-17C1-4842-9798-8D86E635FF61}" type="presParOf" srcId="{222D8C97-9B4D-4E13-A683-DB6A453E3A25}" destId="{188F66E1-8BED-441D-BF53-5D0D6A2DA2E0}" srcOrd="20"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548DA1-D544-4D31-BDDB-92DD0E72F10A}"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F113E000-F8EB-4579-88C2-D90E1EEEAE3C}">
      <dgm:prSet/>
      <dgm:spPr/>
      <dgm:t>
        <a:bodyPr/>
        <a:lstStyle/>
        <a:p>
          <a:r>
            <a:rPr lang="nb-NO" dirty="0"/>
            <a:t>Du har tenkt nøye gjennom om utveksling er noe for deg</a:t>
          </a:r>
          <a:endParaRPr lang="en-US" dirty="0"/>
        </a:p>
      </dgm:t>
    </dgm:pt>
    <dgm:pt modelId="{2079BC39-F497-432F-94A3-6A44905ED3A0}" type="parTrans" cxnId="{845A64DA-A1B6-47E2-9FFC-192975AF93CE}">
      <dgm:prSet/>
      <dgm:spPr/>
      <dgm:t>
        <a:bodyPr/>
        <a:lstStyle/>
        <a:p>
          <a:endParaRPr lang="en-US"/>
        </a:p>
      </dgm:t>
    </dgm:pt>
    <dgm:pt modelId="{4A50B3B7-2370-460A-AEA3-FCE052366165}" type="sibTrans" cxnId="{845A64DA-A1B6-47E2-9FFC-192975AF93CE}">
      <dgm:prSet/>
      <dgm:spPr/>
      <dgm:t>
        <a:bodyPr/>
        <a:lstStyle/>
        <a:p>
          <a:endParaRPr lang="en-US"/>
        </a:p>
      </dgm:t>
    </dgm:pt>
    <dgm:pt modelId="{6BF65199-29A5-4708-8166-03D6B613067D}">
      <dgm:prSet/>
      <dgm:spPr/>
      <dgm:t>
        <a:bodyPr/>
        <a:lstStyle/>
        <a:p>
          <a:r>
            <a:rPr lang="nb-NO" dirty="0"/>
            <a:t>Du undersøker hvilke muligheter for utveksling som gjelder på ditt studieprogram</a:t>
          </a:r>
          <a:endParaRPr lang="en-US" dirty="0"/>
        </a:p>
      </dgm:t>
    </dgm:pt>
    <dgm:pt modelId="{97BB9C39-649B-4B62-8B3A-50981DF1B2A9}" type="parTrans" cxnId="{9D9EF245-63BD-49E6-89F9-24ED21B31C4B}">
      <dgm:prSet/>
      <dgm:spPr/>
      <dgm:t>
        <a:bodyPr/>
        <a:lstStyle/>
        <a:p>
          <a:endParaRPr lang="en-US"/>
        </a:p>
      </dgm:t>
    </dgm:pt>
    <dgm:pt modelId="{12178FF9-9965-4A5D-95A2-B3B1545CC576}" type="sibTrans" cxnId="{9D9EF245-63BD-49E6-89F9-24ED21B31C4B}">
      <dgm:prSet/>
      <dgm:spPr/>
      <dgm:t>
        <a:bodyPr/>
        <a:lstStyle/>
        <a:p>
          <a:endParaRPr lang="en-US"/>
        </a:p>
      </dgm:t>
    </dgm:pt>
    <dgm:pt modelId="{4E570685-6D64-493F-8DBC-44FF8E4816FB}">
      <dgm:prSet/>
      <dgm:spPr/>
      <dgm:t>
        <a:bodyPr/>
        <a:lstStyle/>
        <a:p>
          <a:r>
            <a:rPr lang="nb-NO" dirty="0"/>
            <a:t>Du sjekker at det finnes emner på studiestedene som passer for deg - før du søker</a:t>
          </a:r>
          <a:endParaRPr lang="en-US" dirty="0"/>
        </a:p>
      </dgm:t>
    </dgm:pt>
    <dgm:pt modelId="{F1F13B92-3367-4DF8-B2BE-E2429A9B0D43}" type="parTrans" cxnId="{D9DB9866-6627-497B-825C-61205A7F79D6}">
      <dgm:prSet/>
      <dgm:spPr/>
      <dgm:t>
        <a:bodyPr/>
        <a:lstStyle/>
        <a:p>
          <a:endParaRPr lang="en-US"/>
        </a:p>
      </dgm:t>
    </dgm:pt>
    <dgm:pt modelId="{A61DDA72-ED82-4B81-9C1A-00AE21C5C3AE}" type="sibTrans" cxnId="{D9DB9866-6627-497B-825C-61205A7F79D6}">
      <dgm:prSet/>
      <dgm:spPr/>
      <dgm:t>
        <a:bodyPr/>
        <a:lstStyle/>
        <a:p>
          <a:endParaRPr lang="en-US"/>
        </a:p>
      </dgm:t>
    </dgm:pt>
    <dgm:pt modelId="{5DF56A57-2EC1-484B-94B7-06328E6C9969}">
      <dgm:prSet/>
      <dgm:spPr/>
      <dgm:t>
        <a:bodyPr/>
        <a:lstStyle/>
        <a:p>
          <a:r>
            <a:rPr lang="nb-NO" dirty="0"/>
            <a:t>Du søker om utveksling via våre hjemmesider med tanke om at du ønsker å reise</a:t>
          </a:r>
          <a:endParaRPr lang="en-US" dirty="0"/>
        </a:p>
      </dgm:t>
    </dgm:pt>
    <dgm:pt modelId="{F7325DA8-052A-4B36-B729-D52D5B6E19C3}" type="parTrans" cxnId="{6E890392-2809-4692-90D5-D2CE4CBFBBF6}">
      <dgm:prSet/>
      <dgm:spPr/>
      <dgm:t>
        <a:bodyPr/>
        <a:lstStyle/>
        <a:p>
          <a:endParaRPr lang="en-US"/>
        </a:p>
      </dgm:t>
    </dgm:pt>
    <dgm:pt modelId="{4F5CAF17-2E62-43D1-8624-528216A849C7}" type="sibTrans" cxnId="{6E890392-2809-4692-90D5-D2CE4CBFBBF6}">
      <dgm:prSet/>
      <dgm:spPr/>
      <dgm:t>
        <a:bodyPr/>
        <a:lstStyle/>
        <a:p>
          <a:endParaRPr lang="en-US"/>
        </a:p>
      </dgm:t>
    </dgm:pt>
    <dgm:pt modelId="{8B790DB5-676A-4EB4-877A-64D6FD427975}">
      <dgm:prSet/>
      <dgm:spPr/>
      <dgm:t>
        <a:bodyPr/>
        <a:lstStyle/>
        <a:p>
          <a:r>
            <a:rPr lang="nb-NO" dirty="0"/>
            <a:t>Når du får svar fra oss om hvor du kan søke deg videre, forventer vi at du tar ansvar for søknadsprosessen: Sjekk søknadsfrist, finn emner, skaff dokumentene du trenger (karakterutskrifter for eksempel), ordne faglig forhåndsgodkjenning; gjør det vi ber deg om å gjøre</a:t>
          </a:r>
          <a:endParaRPr lang="en-US" dirty="0"/>
        </a:p>
      </dgm:t>
    </dgm:pt>
    <dgm:pt modelId="{29551F37-346E-4E75-947B-078A4561AC53}" type="parTrans" cxnId="{5446BE2C-4983-4502-98F7-A9E49437CBFB}">
      <dgm:prSet/>
      <dgm:spPr/>
      <dgm:t>
        <a:bodyPr/>
        <a:lstStyle/>
        <a:p>
          <a:endParaRPr lang="en-US"/>
        </a:p>
      </dgm:t>
    </dgm:pt>
    <dgm:pt modelId="{B697EC2D-7C12-4126-953A-4EB4A6C36E32}" type="sibTrans" cxnId="{5446BE2C-4983-4502-98F7-A9E49437CBFB}">
      <dgm:prSet/>
      <dgm:spPr/>
      <dgm:t>
        <a:bodyPr/>
        <a:lstStyle/>
        <a:p>
          <a:endParaRPr lang="en-US"/>
        </a:p>
      </dgm:t>
    </dgm:pt>
    <dgm:pt modelId="{A3015B82-00C5-4A04-AA9F-17675CDC7EF6}">
      <dgm:prSet/>
      <dgm:spPr/>
      <dgm:t>
        <a:bodyPr/>
        <a:lstStyle/>
        <a:p>
          <a:pPr rtl="0"/>
          <a:r>
            <a:rPr lang="nb-NO" dirty="0"/>
            <a:t>Holde kontakten med det utenlandske lærestedet og gjøre det de ber deg om å gjøre: </a:t>
          </a:r>
          <a:r>
            <a:rPr lang="nb-NO" dirty="0">
              <a:latin typeface="Calibri Light" panose="020F0302020204030204"/>
            </a:rPr>
            <a:t>Kan</a:t>
          </a:r>
          <a:r>
            <a:rPr lang="nb-NO" dirty="0"/>
            <a:t> være å </a:t>
          </a:r>
          <a:r>
            <a:rPr lang="nb-NO" dirty="0">
              <a:latin typeface="Calibri Light" panose="020F0302020204030204"/>
            </a:rPr>
            <a:t>takke ja</a:t>
          </a:r>
          <a:r>
            <a:rPr lang="nb-NO" dirty="0"/>
            <a:t> til studieplassen i tide, søke om studentbolig osv.</a:t>
          </a:r>
          <a:endParaRPr lang="en-US" dirty="0"/>
        </a:p>
      </dgm:t>
    </dgm:pt>
    <dgm:pt modelId="{A1BF180C-6AC3-4FB5-B26B-A8C065282731}" type="parTrans" cxnId="{F628E273-B79E-43E1-B356-85156F127026}">
      <dgm:prSet/>
      <dgm:spPr/>
      <dgm:t>
        <a:bodyPr/>
        <a:lstStyle/>
        <a:p>
          <a:endParaRPr lang="en-US"/>
        </a:p>
      </dgm:t>
    </dgm:pt>
    <dgm:pt modelId="{CECFF986-41EA-4295-B0FF-642DD03884FD}" type="sibTrans" cxnId="{F628E273-B79E-43E1-B356-85156F127026}">
      <dgm:prSet/>
      <dgm:spPr/>
      <dgm:t>
        <a:bodyPr/>
        <a:lstStyle/>
        <a:p>
          <a:endParaRPr lang="en-US"/>
        </a:p>
      </dgm:t>
    </dgm:pt>
    <dgm:pt modelId="{F4D35DC3-E2FD-4228-8477-70F958061776}">
      <dgm:prSet/>
      <dgm:spPr/>
      <dgm:t>
        <a:bodyPr/>
        <a:lstStyle/>
        <a:p>
          <a:r>
            <a:rPr lang="nb-NO" dirty="0"/>
            <a:t>Husk å ALLTID </a:t>
          </a:r>
          <a:r>
            <a:rPr lang="nb-NO" b="1" dirty="0"/>
            <a:t>lese HELE e-posten fra oss / ditt utenlandske lærested</a:t>
          </a:r>
          <a:r>
            <a:rPr lang="nb-NO" dirty="0"/>
            <a:t> når du får dem. </a:t>
          </a:r>
          <a:endParaRPr lang="en-US" dirty="0"/>
        </a:p>
      </dgm:t>
    </dgm:pt>
    <dgm:pt modelId="{C31EB572-F640-4697-B3B0-8B173E17B6A4}" type="parTrans" cxnId="{37D5C84F-1C0D-4E23-B181-54DDF0CEB9B9}">
      <dgm:prSet/>
      <dgm:spPr/>
      <dgm:t>
        <a:bodyPr/>
        <a:lstStyle/>
        <a:p>
          <a:endParaRPr lang="en-US"/>
        </a:p>
      </dgm:t>
    </dgm:pt>
    <dgm:pt modelId="{28B8DFF6-D395-4C65-87E3-C9056CCD08CF}" type="sibTrans" cxnId="{37D5C84F-1C0D-4E23-B181-54DDF0CEB9B9}">
      <dgm:prSet/>
      <dgm:spPr/>
      <dgm:t>
        <a:bodyPr/>
        <a:lstStyle/>
        <a:p>
          <a:endParaRPr lang="en-US"/>
        </a:p>
      </dgm:t>
    </dgm:pt>
    <dgm:pt modelId="{8509E685-FCA8-4E77-9975-AA953ACC698F}" type="pres">
      <dgm:prSet presAssocID="{54548DA1-D544-4D31-BDDB-92DD0E72F10A}" presName="root" presStyleCnt="0">
        <dgm:presLayoutVars>
          <dgm:dir/>
          <dgm:resizeHandles val="exact"/>
        </dgm:presLayoutVars>
      </dgm:prSet>
      <dgm:spPr/>
    </dgm:pt>
    <dgm:pt modelId="{857BE000-5350-4BBA-A9E0-D9B1A93180AC}" type="pres">
      <dgm:prSet presAssocID="{F113E000-F8EB-4579-88C2-D90E1EEEAE3C}" presName="compNode" presStyleCnt="0"/>
      <dgm:spPr/>
    </dgm:pt>
    <dgm:pt modelId="{BD864A5F-441C-4A3B-A7C9-C331532BCBF9}" type="pres">
      <dgm:prSet presAssocID="{F113E000-F8EB-4579-88C2-D90E1EEEAE3C}"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ought bubble"/>
        </a:ext>
      </dgm:extLst>
    </dgm:pt>
    <dgm:pt modelId="{4785AF5F-294F-4E6C-B617-D03C8245688F}" type="pres">
      <dgm:prSet presAssocID="{F113E000-F8EB-4579-88C2-D90E1EEEAE3C}" presName="spaceRect" presStyleCnt="0"/>
      <dgm:spPr/>
    </dgm:pt>
    <dgm:pt modelId="{D595B180-450B-4ADB-85DD-531262166F65}" type="pres">
      <dgm:prSet presAssocID="{F113E000-F8EB-4579-88C2-D90E1EEEAE3C}" presName="textRect" presStyleLbl="revTx" presStyleIdx="0" presStyleCnt="7">
        <dgm:presLayoutVars>
          <dgm:chMax val="1"/>
          <dgm:chPref val="1"/>
        </dgm:presLayoutVars>
      </dgm:prSet>
      <dgm:spPr/>
    </dgm:pt>
    <dgm:pt modelId="{E7F0B8A9-0237-4FC4-9AFA-ACF04CC4DF66}" type="pres">
      <dgm:prSet presAssocID="{4A50B3B7-2370-460A-AEA3-FCE052366165}" presName="sibTrans" presStyleCnt="0"/>
      <dgm:spPr/>
    </dgm:pt>
    <dgm:pt modelId="{C22DEB41-FC60-41D6-AA5B-2529B06D72EC}" type="pres">
      <dgm:prSet presAssocID="{6BF65199-29A5-4708-8166-03D6B613067D}" presName="compNode" presStyleCnt="0"/>
      <dgm:spPr/>
    </dgm:pt>
    <dgm:pt modelId="{92B501A9-6000-4A5E-AD1F-64EF25F9340A}" type="pres">
      <dgm:prSet presAssocID="{6BF65199-29A5-4708-8166-03D6B613067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A396771F-0F16-44BD-8FDE-48E2B82795B1}" type="pres">
      <dgm:prSet presAssocID="{6BF65199-29A5-4708-8166-03D6B613067D}" presName="spaceRect" presStyleCnt="0"/>
      <dgm:spPr/>
    </dgm:pt>
    <dgm:pt modelId="{A39CBCD1-5053-4623-B482-20EDB68D0FB1}" type="pres">
      <dgm:prSet presAssocID="{6BF65199-29A5-4708-8166-03D6B613067D}" presName="textRect" presStyleLbl="revTx" presStyleIdx="1" presStyleCnt="7">
        <dgm:presLayoutVars>
          <dgm:chMax val="1"/>
          <dgm:chPref val="1"/>
        </dgm:presLayoutVars>
      </dgm:prSet>
      <dgm:spPr/>
    </dgm:pt>
    <dgm:pt modelId="{6F310E76-D668-4364-B5C7-02EB5430A186}" type="pres">
      <dgm:prSet presAssocID="{12178FF9-9965-4A5D-95A2-B3B1545CC576}" presName="sibTrans" presStyleCnt="0"/>
      <dgm:spPr/>
    </dgm:pt>
    <dgm:pt modelId="{C00DDFB8-F2EC-485D-B5E2-19375A7743F3}" type="pres">
      <dgm:prSet presAssocID="{4E570685-6D64-493F-8DBC-44FF8E4816FB}" presName="compNode" presStyleCnt="0"/>
      <dgm:spPr/>
    </dgm:pt>
    <dgm:pt modelId="{8FB31453-FDF4-421E-907B-F45DBFF8F800}" type="pres">
      <dgm:prSet presAssocID="{4E570685-6D64-493F-8DBC-44FF8E4816FB}"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714FB83D-AB30-4E30-854D-BE120BE25EFD}" type="pres">
      <dgm:prSet presAssocID="{4E570685-6D64-493F-8DBC-44FF8E4816FB}" presName="spaceRect" presStyleCnt="0"/>
      <dgm:spPr/>
    </dgm:pt>
    <dgm:pt modelId="{0AE172F5-5767-4293-944F-1AC4BF98EF8D}" type="pres">
      <dgm:prSet presAssocID="{4E570685-6D64-493F-8DBC-44FF8E4816FB}" presName="textRect" presStyleLbl="revTx" presStyleIdx="2" presStyleCnt="7">
        <dgm:presLayoutVars>
          <dgm:chMax val="1"/>
          <dgm:chPref val="1"/>
        </dgm:presLayoutVars>
      </dgm:prSet>
      <dgm:spPr/>
    </dgm:pt>
    <dgm:pt modelId="{9866E27B-C1B4-4B2D-A218-44F45B0CA6C7}" type="pres">
      <dgm:prSet presAssocID="{A61DDA72-ED82-4B81-9C1A-00AE21C5C3AE}" presName="sibTrans" presStyleCnt="0"/>
      <dgm:spPr/>
    </dgm:pt>
    <dgm:pt modelId="{9FE0B873-63D6-41D9-B6E5-FC33786BBB96}" type="pres">
      <dgm:prSet presAssocID="{5DF56A57-2EC1-484B-94B7-06328E6C9969}" presName="compNode" presStyleCnt="0"/>
      <dgm:spPr/>
    </dgm:pt>
    <dgm:pt modelId="{8993D32C-75DF-4E86-97DA-A18E699BC165}" type="pres">
      <dgm:prSet presAssocID="{5DF56A57-2EC1-484B-94B7-06328E6C9969}"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y"/>
        </a:ext>
      </dgm:extLst>
    </dgm:pt>
    <dgm:pt modelId="{EA45A02D-DF10-45B1-923D-8DFA32A8F744}" type="pres">
      <dgm:prSet presAssocID="{5DF56A57-2EC1-484B-94B7-06328E6C9969}" presName="spaceRect" presStyleCnt="0"/>
      <dgm:spPr/>
    </dgm:pt>
    <dgm:pt modelId="{563EF5D3-DE43-4B49-841B-697F246AB9DA}" type="pres">
      <dgm:prSet presAssocID="{5DF56A57-2EC1-484B-94B7-06328E6C9969}" presName="textRect" presStyleLbl="revTx" presStyleIdx="3" presStyleCnt="7">
        <dgm:presLayoutVars>
          <dgm:chMax val="1"/>
          <dgm:chPref val="1"/>
        </dgm:presLayoutVars>
      </dgm:prSet>
      <dgm:spPr/>
    </dgm:pt>
    <dgm:pt modelId="{659705AD-9A2B-4E09-B7A0-8940F3BF1F7C}" type="pres">
      <dgm:prSet presAssocID="{4F5CAF17-2E62-43D1-8624-528216A849C7}" presName="sibTrans" presStyleCnt="0"/>
      <dgm:spPr/>
    </dgm:pt>
    <dgm:pt modelId="{6835CAAE-5B5F-4D97-9C6A-47DD12AA8D67}" type="pres">
      <dgm:prSet presAssocID="{8B790DB5-676A-4EB4-877A-64D6FD427975}" presName="compNode" presStyleCnt="0"/>
      <dgm:spPr/>
    </dgm:pt>
    <dgm:pt modelId="{878ACB98-6950-44A1-99B1-F892C42304A4}" type="pres">
      <dgm:prSet presAssocID="{8B790DB5-676A-4EB4-877A-64D6FD427975}"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pørsmål"/>
        </a:ext>
      </dgm:extLst>
    </dgm:pt>
    <dgm:pt modelId="{F95FA15D-32EA-407E-B4BB-0E5F1C41CE26}" type="pres">
      <dgm:prSet presAssocID="{8B790DB5-676A-4EB4-877A-64D6FD427975}" presName="spaceRect" presStyleCnt="0"/>
      <dgm:spPr/>
    </dgm:pt>
    <dgm:pt modelId="{45F125FF-C576-49F2-BDE6-2597F695F351}" type="pres">
      <dgm:prSet presAssocID="{8B790DB5-676A-4EB4-877A-64D6FD427975}" presName="textRect" presStyleLbl="revTx" presStyleIdx="4" presStyleCnt="7">
        <dgm:presLayoutVars>
          <dgm:chMax val="1"/>
          <dgm:chPref val="1"/>
        </dgm:presLayoutVars>
      </dgm:prSet>
      <dgm:spPr/>
    </dgm:pt>
    <dgm:pt modelId="{E592380A-E643-4A16-B96F-76F4FC7173D6}" type="pres">
      <dgm:prSet presAssocID="{B697EC2D-7C12-4126-953A-4EB4A6C36E32}" presName="sibTrans" presStyleCnt="0"/>
      <dgm:spPr/>
    </dgm:pt>
    <dgm:pt modelId="{F73A9AE2-D215-4C77-8D18-41C33BBEB707}" type="pres">
      <dgm:prSet presAssocID="{A3015B82-00C5-4A04-AA9F-17675CDC7EF6}" presName="compNode" presStyleCnt="0"/>
      <dgm:spPr/>
    </dgm:pt>
    <dgm:pt modelId="{6C35BFDA-D791-4187-B685-562EB39840BA}" type="pres">
      <dgm:prSet presAssocID="{A3015B82-00C5-4A04-AA9F-17675CDC7EF6}"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Irriterende"/>
        </a:ext>
      </dgm:extLst>
    </dgm:pt>
    <dgm:pt modelId="{4F1B2A84-5D12-406D-8653-8CACD23A30DB}" type="pres">
      <dgm:prSet presAssocID="{A3015B82-00C5-4A04-AA9F-17675CDC7EF6}" presName="spaceRect" presStyleCnt="0"/>
      <dgm:spPr/>
    </dgm:pt>
    <dgm:pt modelId="{CE3E0689-7C47-4B74-9600-70D45B9C0048}" type="pres">
      <dgm:prSet presAssocID="{A3015B82-00C5-4A04-AA9F-17675CDC7EF6}" presName="textRect" presStyleLbl="revTx" presStyleIdx="5" presStyleCnt="7">
        <dgm:presLayoutVars>
          <dgm:chMax val="1"/>
          <dgm:chPref val="1"/>
        </dgm:presLayoutVars>
      </dgm:prSet>
      <dgm:spPr/>
    </dgm:pt>
    <dgm:pt modelId="{AA695A25-D69E-40CB-8D89-3F63D84868C0}" type="pres">
      <dgm:prSet presAssocID="{CECFF986-41EA-4295-B0FF-642DD03884FD}" presName="sibTrans" presStyleCnt="0"/>
      <dgm:spPr/>
    </dgm:pt>
    <dgm:pt modelId="{6439C5D1-DDB8-4935-82CA-C70FA641877A}" type="pres">
      <dgm:prSet presAssocID="{F4D35DC3-E2FD-4228-8477-70F958061776}" presName="compNode" presStyleCnt="0"/>
      <dgm:spPr/>
    </dgm:pt>
    <dgm:pt modelId="{D47D2162-5C54-497D-907C-956420875DB6}" type="pres">
      <dgm:prSet presAssocID="{F4D35DC3-E2FD-4228-8477-70F958061776}"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Open envelope"/>
        </a:ext>
      </dgm:extLst>
    </dgm:pt>
    <dgm:pt modelId="{E578BD6D-D9C7-4BB7-91FA-616A84A81C3F}" type="pres">
      <dgm:prSet presAssocID="{F4D35DC3-E2FD-4228-8477-70F958061776}" presName="spaceRect" presStyleCnt="0"/>
      <dgm:spPr/>
    </dgm:pt>
    <dgm:pt modelId="{2C79C567-B2BC-4809-8658-DA756079F423}" type="pres">
      <dgm:prSet presAssocID="{F4D35DC3-E2FD-4228-8477-70F958061776}" presName="textRect" presStyleLbl="revTx" presStyleIdx="6" presStyleCnt="7">
        <dgm:presLayoutVars>
          <dgm:chMax val="1"/>
          <dgm:chPref val="1"/>
        </dgm:presLayoutVars>
      </dgm:prSet>
      <dgm:spPr/>
    </dgm:pt>
  </dgm:ptLst>
  <dgm:cxnLst>
    <dgm:cxn modelId="{AB5BCD0A-5500-427A-A736-46A3CD40055C}" type="presOf" srcId="{A3015B82-00C5-4A04-AA9F-17675CDC7EF6}" destId="{CE3E0689-7C47-4B74-9600-70D45B9C0048}" srcOrd="0" destOrd="0" presId="urn:microsoft.com/office/officeart/2018/2/layout/IconLabelList"/>
    <dgm:cxn modelId="{7334B828-1860-4323-A429-235B62A2862D}" type="presOf" srcId="{8B790DB5-676A-4EB4-877A-64D6FD427975}" destId="{45F125FF-C576-49F2-BDE6-2597F695F351}" srcOrd="0" destOrd="0" presId="urn:microsoft.com/office/officeart/2018/2/layout/IconLabelList"/>
    <dgm:cxn modelId="{5446BE2C-4983-4502-98F7-A9E49437CBFB}" srcId="{54548DA1-D544-4D31-BDDB-92DD0E72F10A}" destId="{8B790DB5-676A-4EB4-877A-64D6FD427975}" srcOrd="4" destOrd="0" parTransId="{29551F37-346E-4E75-947B-078A4561AC53}" sibTransId="{B697EC2D-7C12-4126-953A-4EB4A6C36E32}"/>
    <dgm:cxn modelId="{A7BF7A34-F5B5-4BC6-8A8D-5A866E486DE7}" type="presOf" srcId="{F4D35DC3-E2FD-4228-8477-70F958061776}" destId="{2C79C567-B2BC-4809-8658-DA756079F423}" srcOrd="0" destOrd="0" presId="urn:microsoft.com/office/officeart/2018/2/layout/IconLabelList"/>
    <dgm:cxn modelId="{7A551E36-0731-4259-AFCD-A57A6D0928A2}" type="presOf" srcId="{6BF65199-29A5-4708-8166-03D6B613067D}" destId="{A39CBCD1-5053-4623-B482-20EDB68D0FB1}" srcOrd="0" destOrd="0" presId="urn:microsoft.com/office/officeart/2018/2/layout/IconLabelList"/>
    <dgm:cxn modelId="{9D9EF245-63BD-49E6-89F9-24ED21B31C4B}" srcId="{54548DA1-D544-4D31-BDDB-92DD0E72F10A}" destId="{6BF65199-29A5-4708-8166-03D6B613067D}" srcOrd="1" destOrd="0" parTransId="{97BB9C39-649B-4B62-8B3A-50981DF1B2A9}" sibTransId="{12178FF9-9965-4A5D-95A2-B3B1545CC576}"/>
    <dgm:cxn modelId="{D9DB9866-6627-497B-825C-61205A7F79D6}" srcId="{54548DA1-D544-4D31-BDDB-92DD0E72F10A}" destId="{4E570685-6D64-493F-8DBC-44FF8E4816FB}" srcOrd="2" destOrd="0" parTransId="{F1F13B92-3367-4DF8-B2BE-E2429A9B0D43}" sibTransId="{A61DDA72-ED82-4B81-9C1A-00AE21C5C3AE}"/>
    <dgm:cxn modelId="{37D5C84F-1C0D-4E23-B181-54DDF0CEB9B9}" srcId="{54548DA1-D544-4D31-BDDB-92DD0E72F10A}" destId="{F4D35DC3-E2FD-4228-8477-70F958061776}" srcOrd="6" destOrd="0" parTransId="{C31EB572-F640-4697-B3B0-8B173E17B6A4}" sibTransId="{28B8DFF6-D395-4C65-87E3-C9056CCD08CF}"/>
    <dgm:cxn modelId="{749FD770-F001-476B-BE5C-B848F50FBE4B}" type="presOf" srcId="{54548DA1-D544-4D31-BDDB-92DD0E72F10A}" destId="{8509E685-FCA8-4E77-9975-AA953ACC698F}" srcOrd="0" destOrd="0" presId="urn:microsoft.com/office/officeart/2018/2/layout/IconLabelList"/>
    <dgm:cxn modelId="{F628E273-B79E-43E1-B356-85156F127026}" srcId="{54548DA1-D544-4D31-BDDB-92DD0E72F10A}" destId="{A3015B82-00C5-4A04-AA9F-17675CDC7EF6}" srcOrd="5" destOrd="0" parTransId="{A1BF180C-6AC3-4FB5-B26B-A8C065282731}" sibTransId="{CECFF986-41EA-4295-B0FF-642DD03884FD}"/>
    <dgm:cxn modelId="{B115BC88-F8E8-478D-A59D-4A954EFBB01A}" type="presOf" srcId="{F113E000-F8EB-4579-88C2-D90E1EEEAE3C}" destId="{D595B180-450B-4ADB-85DD-531262166F65}" srcOrd="0" destOrd="0" presId="urn:microsoft.com/office/officeart/2018/2/layout/IconLabelList"/>
    <dgm:cxn modelId="{6E890392-2809-4692-90D5-D2CE4CBFBBF6}" srcId="{54548DA1-D544-4D31-BDDB-92DD0E72F10A}" destId="{5DF56A57-2EC1-484B-94B7-06328E6C9969}" srcOrd="3" destOrd="0" parTransId="{F7325DA8-052A-4B36-B729-D52D5B6E19C3}" sibTransId="{4F5CAF17-2E62-43D1-8624-528216A849C7}"/>
    <dgm:cxn modelId="{B7C765B0-F85C-4696-A88A-3752E55E8B9C}" type="presOf" srcId="{5DF56A57-2EC1-484B-94B7-06328E6C9969}" destId="{563EF5D3-DE43-4B49-841B-697F246AB9DA}" srcOrd="0" destOrd="0" presId="urn:microsoft.com/office/officeart/2018/2/layout/IconLabelList"/>
    <dgm:cxn modelId="{C99321B5-75F1-4B5C-B4BD-3A0A246B198C}" type="presOf" srcId="{4E570685-6D64-493F-8DBC-44FF8E4816FB}" destId="{0AE172F5-5767-4293-944F-1AC4BF98EF8D}" srcOrd="0" destOrd="0" presId="urn:microsoft.com/office/officeart/2018/2/layout/IconLabelList"/>
    <dgm:cxn modelId="{845A64DA-A1B6-47E2-9FFC-192975AF93CE}" srcId="{54548DA1-D544-4D31-BDDB-92DD0E72F10A}" destId="{F113E000-F8EB-4579-88C2-D90E1EEEAE3C}" srcOrd="0" destOrd="0" parTransId="{2079BC39-F497-432F-94A3-6A44905ED3A0}" sibTransId="{4A50B3B7-2370-460A-AEA3-FCE052366165}"/>
    <dgm:cxn modelId="{A4EFA18C-68A3-4D12-9717-5FECB82A724A}" type="presParOf" srcId="{8509E685-FCA8-4E77-9975-AA953ACC698F}" destId="{857BE000-5350-4BBA-A9E0-D9B1A93180AC}" srcOrd="0" destOrd="0" presId="urn:microsoft.com/office/officeart/2018/2/layout/IconLabelList"/>
    <dgm:cxn modelId="{4DA3087B-D3BF-46A7-B7F8-7C216E1E0F0B}" type="presParOf" srcId="{857BE000-5350-4BBA-A9E0-D9B1A93180AC}" destId="{BD864A5F-441C-4A3B-A7C9-C331532BCBF9}" srcOrd="0" destOrd="0" presId="urn:microsoft.com/office/officeart/2018/2/layout/IconLabelList"/>
    <dgm:cxn modelId="{220D6845-5BE0-482D-BB9A-53FB32CD271A}" type="presParOf" srcId="{857BE000-5350-4BBA-A9E0-D9B1A93180AC}" destId="{4785AF5F-294F-4E6C-B617-D03C8245688F}" srcOrd="1" destOrd="0" presId="urn:microsoft.com/office/officeart/2018/2/layout/IconLabelList"/>
    <dgm:cxn modelId="{7BD17E14-59C4-4887-9B25-0AC39AE50042}" type="presParOf" srcId="{857BE000-5350-4BBA-A9E0-D9B1A93180AC}" destId="{D595B180-450B-4ADB-85DD-531262166F65}" srcOrd="2" destOrd="0" presId="urn:microsoft.com/office/officeart/2018/2/layout/IconLabelList"/>
    <dgm:cxn modelId="{E4D733E9-3934-4E22-BB40-2DA421913F3C}" type="presParOf" srcId="{8509E685-FCA8-4E77-9975-AA953ACC698F}" destId="{E7F0B8A9-0237-4FC4-9AFA-ACF04CC4DF66}" srcOrd="1" destOrd="0" presId="urn:microsoft.com/office/officeart/2018/2/layout/IconLabelList"/>
    <dgm:cxn modelId="{5888469D-3307-474A-AC19-D02129EE4874}" type="presParOf" srcId="{8509E685-FCA8-4E77-9975-AA953ACC698F}" destId="{C22DEB41-FC60-41D6-AA5B-2529B06D72EC}" srcOrd="2" destOrd="0" presId="urn:microsoft.com/office/officeart/2018/2/layout/IconLabelList"/>
    <dgm:cxn modelId="{4B47D3A9-2C8A-4E33-8541-2A8E1157F586}" type="presParOf" srcId="{C22DEB41-FC60-41D6-AA5B-2529B06D72EC}" destId="{92B501A9-6000-4A5E-AD1F-64EF25F9340A}" srcOrd="0" destOrd="0" presId="urn:microsoft.com/office/officeart/2018/2/layout/IconLabelList"/>
    <dgm:cxn modelId="{8FDACE18-5499-437A-914C-F4B9DAB475DA}" type="presParOf" srcId="{C22DEB41-FC60-41D6-AA5B-2529B06D72EC}" destId="{A396771F-0F16-44BD-8FDE-48E2B82795B1}" srcOrd="1" destOrd="0" presId="urn:microsoft.com/office/officeart/2018/2/layout/IconLabelList"/>
    <dgm:cxn modelId="{C81849FD-1DFF-4BBA-84D3-A71B3FE84952}" type="presParOf" srcId="{C22DEB41-FC60-41D6-AA5B-2529B06D72EC}" destId="{A39CBCD1-5053-4623-B482-20EDB68D0FB1}" srcOrd="2" destOrd="0" presId="urn:microsoft.com/office/officeart/2018/2/layout/IconLabelList"/>
    <dgm:cxn modelId="{FA1FC04F-5B75-4557-B1A9-433CD5756B8A}" type="presParOf" srcId="{8509E685-FCA8-4E77-9975-AA953ACC698F}" destId="{6F310E76-D668-4364-B5C7-02EB5430A186}" srcOrd="3" destOrd="0" presId="urn:microsoft.com/office/officeart/2018/2/layout/IconLabelList"/>
    <dgm:cxn modelId="{B7722190-68A1-445B-9725-90824024F9C8}" type="presParOf" srcId="{8509E685-FCA8-4E77-9975-AA953ACC698F}" destId="{C00DDFB8-F2EC-485D-B5E2-19375A7743F3}" srcOrd="4" destOrd="0" presId="urn:microsoft.com/office/officeart/2018/2/layout/IconLabelList"/>
    <dgm:cxn modelId="{FF7303A3-1C7D-4EE1-8FD1-5F166D390DD1}" type="presParOf" srcId="{C00DDFB8-F2EC-485D-B5E2-19375A7743F3}" destId="{8FB31453-FDF4-421E-907B-F45DBFF8F800}" srcOrd="0" destOrd="0" presId="urn:microsoft.com/office/officeart/2018/2/layout/IconLabelList"/>
    <dgm:cxn modelId="{B27C9685-549E-41A1-8F84-31C288AC5B44}" type="presParOf" srcId="{C00DDFB8-F2EC-485D-B5E2-19375A7743F3}" destId="{714FB83D-AB30-4E30-854D-BE120BE25EFD}" srcOrd="1" destOrd="0" presId="urn:microsoft.com/office/officeart/2018/2/layout/IconLabelList"/>
    <dgm:cxn modelId="{E1E84135-6AC5-46A3-B7C2-25D04BE2D207}" type="presParOf" srcId="{C00DDFB8-F2EC-485D-B5E2-19375A7743F3}" destId="{0AE172F5-5767-4293-944F-1AC4BF98EF8D}" srcOrd="2" destOrd="0" presId="urn:microsoft.com/office/officeart/2018/2/layout/IconLabelList"/>
    <dgm:cxn modelId="{0BF43CE6-6C64-4D8F-90BD-C7D6D771B342}" type="presParOf" srcId="{8509E685-FCA8-4E77-9975-AA953ACC698F}" destId="{9866E27B-C1B4-4B2D-A218-44F45B0CA6C7}" srcOrd="5" destOrd="0" presId="urn:microsoft.com/office/officeart/2018/2/layout/IconLabelList"/>
    <dgm:cxn modelId="{3CDFB510-ACA2-4D4D-B0C5-965F67C90D6D}" type="presParOf" srcId="{8509E685-FCA8-4E77-9975-AA953ACC698F}" destId="{9FE0B873-63D6-41D9-B6E5-FC33786BBB96}" srcOrd="6" destOrd="0" presId="urn:microsoft.com/office/officeart/2018/2/layout/IconLabelList"/>
    <dgm:cxn modelId="{5C920F45-B228-4D89-B5B0-5BA42FBBC385}" type="presParOf" srcId="{9FE0B873-63D6-41D9-B6E5-FC33786BBB96}" destId="{8993D32C-75DF-4E86-97DA-A18E699BC165}" srcOrd="0" destOrd="0" presId="urn:microsoft.com/office/officeart/2018/2/layout/IconLabelList"/>
    <dgm:cxn modelId="{8FB00B3B-B0F5-41F8-B992-B55287AF28B0}" type="presParOf" srcId="{9FE0B873-63D6-41D9-B6E5-FC33786BBB96}" destId="{EA45A02D-DF10-45B1-923D-8DFA32A8F744}" srcOrd="1" destOrd="0" presId="urn:microsoft.com/office/officeart/2018/2/layout/IconLabelList"/>
    <dgm:cxn modelId="{FE3E4C36-E534-410F-A98C-147693FAED3C}" type="presParOf" srcId="{9FE0B873-63D6-41D9-B6E5-FC33786BBB96}" destId="{563EF5D3-DE43-4B49-841B-697F246AB9DA}" srcOrd="2" destOrd="0" presId="urn:microsoft.com/office/officeart/2018/2/layout/IconLabelList"/>
    <dgm:cxn modelId="{8B8F09F9-5B48-4001-8F6D-25A72A614346}" type="presParOf" srcId="{8509E685-FCA8-4E77-9975-AA953ACC698F}" destId="{659705AD-9A2B-4E09-B7A0-8940F3BF1F7C}" srcOrd="7" destOrd="0" presId="urn:microsoft.com/office/officeart/2018/2/layout/IconLabelList"/>
    <dgm:cxn modelId="{5DCACD21-986E-45E9-BD81-1E8EC7F86477}" type="presParOf" srcId="{8509E685-FCA8-4E77-9975-AA953ACC698F}" destId="{6835CAAE-5B5F-4D97-9C6A-47DD12AA8D67}" srcOrd="8" destOrd="0" presId="urn:microsoft.com/office/officeart/2018/2/layout/IconLabelList"/>
    <dgm:cxn modelId="{E828DE1F-69BE-451F-B917-4159A8153E7B}" type="presParOf" srcId="{6835CAAE-5B5F-4D97-9C6A-47DD12AA8D67}" destId="{878ACB98-6950-44A1-99B1-F892C42304A4}" srcOrd="0" destOrd="0" presId="urn:microsoft.com/office/officeart/2018/2/layout/IconLabelList"/>
    <dgm:cxn modelId="{6515DAA0-F06D-461B-A5C0-8B22A9944805}" type="presParOf" srcId="{6835CAAE-5B5F-4D97-9C6A-47DD12AA8D67}" destId="{F95FA15D-32EA-407E-B4BB-0E5F1C41CE26}" srcOrd="1" destOrd="0" presId="urn:microsoft.com/office/officeart/2018/2/layout/IconLabelList"/>
    <dgm:cxn modelId="{D1E454EF-9449-414B-A6D3-E8E42C459C93}" type="presParOf" srcId="{6835CAAE-5B5F-4D97-9C6A-47DD12AA8D67}" destId="{45F125FF-C576-49F2-BDE6-2597F695F351}" srcOrd="2" destOrd="0" presId="urn:microsoft.com/office/officeart/2018/2/layout/IconLabelList"/>
    <dgm:cxn modelId="{B6E429C1-D8FB-4357-B08C-6931673C8A2A}" type="presParOf" srcId="{8509E685-FCA8-4E77-9975-AA953ACC698F}" destId="{E592380A-E643-4A16-B96F-76F4FC7173D6}" srcOrd="9" destOrd="0" presId="urn:microsoft.com/office/officeart/2018/2/layout/IconLabelList"/>
    <dgm:cxn modelId="{65A05363-6913-4C9C-915C-259B95ACE0CD}" type="presParOf" srcId="{8509E685-FCA8-4E77-9975-AA953ACC698F}" destId="{F73A9AE2-D215-4C77-8D18-41C33BBEB707}" srcOrd="10" destOrd="0" presId="urn:microsoft.com/office/officeart/2018/2/layout/IconLabelList"/>
    <dgm:cxn modelId="{A4AA6FCC-E85F-48A4-8971-3BB2C156C04E}" type="presParOf" srcId="{F73A9AE2-D215-4C77-8D18-41C33BBEB707}" destId="{6C35BFDA-D791-4187-B685-562EB39840BA}" srcOrd="0" destOrd="0" presId="urn:microsoft.com/office/officeart/2018/2/layout/IconLabelList"/>
    <dgm:cxn modelId="{39EF011F-C9D2-487A-90FB-0943FFAE2637}" type="presParOf" srcId="{F73A9AE2-D215-4C77-8D18-41C33BBEB707}" destId="{4F1B2A84-5D12-406D-8653-8CACD23A30DB}" srcOrd="1" destOrd="0" presId="urn:microsoft.com/office/officeart/2018/2/layout/IconLabelList"/>
    <dgm:cxn modelId="{29A843BC-819A-41DA-95B2-C226505D4E39}" type="presParOf" srcId="{F73A9AE2-D215-4C77-8D18-41C33BBEB707}" destId="{CE3E0689-7C47-4B74-9600-70D45B9C0048}" srcOrd="2" destOrd="0" presId="urn:microsoft.com/office/officeart/2018/2/layout/IconLabelList"/>
    <dgm:cxn modelId="{D90645AF-7140-42F7-B545-14C68D754A84}" type="presParOf" srcId="{8509E685-FCA8-4E77-9975-AA953ACC698F}" destId="{AA695A25-D69E-40CB-8D89-3F63D84868C0}" srcOrd="11" destOrd="0" presId="urn:microsoft.com/office/officeart/2018/2/layout/IconLabelList"/>
    <dgm:cxn modelId="{E5B054D0-5F53-4885-8871-3D5B53DE425E}" type="presParOf" srcId="{8509E685-FCA8-4E77-9975-AA953ACC698F}" destId="{6439C5D1-DDB8-4935-82CA-C70FA641877A}" srcOrd="12" destOrd="0" presId="urn:microsoft.com/office/officeart/2018/2/layout/IconLabelList"/>
    <dgm:cxn modelId="{777FEDD8-DB82-4804-A0DE-65628F52579B}" type="presParOf" srcId="{6439C5D1-DDB8-4935-82CA-C70FA641877A}" destId="{D47D2162-5C54-497D-907C-956420875DB6}" srcOrd="0" destOrd="0" presId="urn:microsoft.com/office/officeart/2018/2/layout/IconLabelList"/>
    <dgm:cxn modelId="{B27B9B88-B7DC-4A74-8F5A-33CBFBDE6D3A}" type="presParOf" srcId="{6439C5D1-DDB8-4935-82CA-C70FA641877A}" destId="{E578BD6D-D9C7-4BB7-91FA-616A84A81C3F}" srcOrd="1" destOrd="0" presId="urn:microsoft.com/office/officeart/2018/2/layout/IconLabelList"/>
    <dgm:cxn modelId="{F0EDCC24-5D56-4BAD-AEF0-14AB3F066CAE}" type="presParOf" srcId="{6439C5D1-DDB8-4935-82CA-C70FA641877A}" destId="{2C79C567-B2BC-4809-8658-DA756079F42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7776E5-9762-439C-BBA3-72F78F087DA1}" type="doc">
      <dgm:prSet loTypeId="urn:microsoft.com/office/officeart/2005/8/layout/arrow5" loCatId="relationship" qsTypeId="urn:microsoft.com/office/officeart/2005/8/quickstyle/simple2" qsCatId="simple" csTypeId="urn:microsoft.com/office/officeart/2005/8/colors/accent3_2" csCatId="accent3"/>
      <dgm:spPr/>
      <dgm:t>
        <a:bodyPr/>
        <a:lstStyle/>
        <a:p>
          <a:endParaRPr lang="en-US"/>
        </a:p>
      </dgm:t>
    </dgm:pt>
    <dgm:pt modelId="{E4DEFE02-6F1E-4042-8D24-0CBE5CA9D9D9}">
      <dgm:prSet/>
      <dgm:spPr/>
      <dgm:t>
        <a:bodyPr/>
        <a:lstStyle/>
        <a:p>
          <a:r>
            <a:rPr lang="nb-NO"/>
            <a:t>At du får korrekt informasjon om hvilke muligheter du har for utveksling </a:t>
          </a:r>
          <a:endParaRPr lang="en-US"/>
        </a:p>
      </dgm:t>
    </dgm:pt>
    <dgm:pt modelId="{B7A51D84-5770-4001-8C3E-EF6F88E81B9D}" type="parTrans" cxnId="{641E6209-72E9-4B16-B774-9557D437C47A}">
      <dgm:prSet/>
      <dgm:spPr/>
      <dgm:t>
        <a:bodyPr/>
        <a:lstStyle/>
        <a:p>
          <a:endParaRPr lang="en-US"/>
        </a:p>
      </dgm:t>
    </dgm:pt>
    <dgm:pt modelId="{86FE7C1D-49FE-455C-80C7-0E0AEA67FB50}" type="sibTrans" cxnId="{641E6209-72E9-4B16-B774-9557D437C47A}">
      <dgm:prSet/>
      <dgm:spPr/>
      <dgm:t>
        <a:bodyPr/>
        <a:lstStyle/>
        <a:p>
          <a:endParaRPr lang="en-US"/>
        </a:p>
      </dgm:t>
    </dgm:pt>
    <dgm:pt modelId="{702E9503-EF6D-47F8-99FA-670E8841086B}">
      <dgm:prSet/>
      <dgm:spPr/>
      <dgm:t>
        <a:bodyPr/>
        <a:lstStyle/>
        <a:p>
          <a:r>
            <a:rPr lang="nb-NO"/>
            <a:t>At du får god veiledning i søknadsprosessen på IK, og på ditt fakultet </a:t>
          </a:r>
          <a:endParaRPr lang="en-US"/>
        </a:p>
      </dgm:t>
    </dgm:pt>
    <dgm:pt modelId="{4AB06EC9-4891-4D23-B830-981E2D8CD61E}" type="parTrans" cxnId="{18483CEC-02F1-4617-BDF0-A56C4303AA69}">
      <dgm:prSet/>
      <dgm:spPr/>
      <dgm:t>
        <a:bodyPr/>
        <a:lstStyle/>
        <a:p>
          <a:endParaRPr lang="en-US"/>
        </a:p>
      </dgm:t>
    </dgm:pt>
    <dgm:pt modelId="{AC89539E-421D-41E8-827A-F43D5902A51A}" type="sibTrans" cxnId="{18483CEC-02F1-4617-BDF0-A56C4303AA69}">
      <dgm:prSet/>
      <dgm:spPr/>
      <dgm:t>
        <a:bodyPr/>
        <a:lstStyle/>
        <a:p>
          <a:endParaRPr lang="en-US"/>
        </a:p>
      </dgm:t>
    </dgm:pt>
    <dgm:pt modelId="{617839AF-EA42-4E76-B9DB-94598E0174B8}">
      <dgm:prSet/>
      <dgm:spPr/>
      <dgm:t>
        <a:bodyPr/>
        <a:lstStyle/>
        <a:p>
          <a:r>
            <a:rPr lang="nb-NO"/>
            <a:t>At en av oss på IK er tilgjengelig for veiledning, og at du får svar når du kontakter oss </a:t>
          </a:r>
          <a:endParaRPr lang="en-US"/>
        </a:p>
      </dgm:t>
    </dgm:pt>
    <dgm:pt modelId="{0766CCCF-CB7A-48A3-B18D-FBB0659E4CFC}" type="parTrans" cxnId="{E14110AA-4701-4600-855B-6D3C938F1E16}">
      <dgm:prSet/>
      <dgm:spPr/>
      <dgm:t>
        <a:bodyPr/>
        <a:lstStyle/>
        <a:p>
          <a:endParaRPr lang="en-US"/>
        </a:p>
      </dgm:t>
    </dgm:pt>
    <dgm:pt modelId="{6F3E6D34-3741-4232-A545-9E3943A722B8}" type="sibTrans" cxnId="{E14110AA-4701-4600-855B-6D3C938F1E16}">
      <dgm:prSet/>
      <dgm:spPr/>
      <dgm:t>
        <a:bodyPr/>
        <a:lstStyle/>
        <a:p>
          <a:endParaRPr lang="en-US"/>
        </a:p>
      </dgm:t>
    </dgm:pt>
    <dgm:pt modelId="{B86FE2F4-7FE6-454C-9C05-9C4938ECF7F0}">
      <dgm:prSet/>
      <dgm:spPr/>
      <dgm:t>
        <a:bodyPr/>
        <a:lstStyle/>
        <a:p>
          <a:r>
            <a:rPr lang="nb-NO"/>
            <a:t>At vi er tilstede også mens du er på utveksling – hvis du trenger det </a:t>
          </a:r>
          <a:endParaRPr lang="en-US"/>
        </a:p>
      </dgm:t>
    </dgm:pt>
    <dgm:pt modelId="{FA1AB3D4-2560-44EF-8E79-6B9D78323C2C}" type="parTrans" cxnId="{68FC3C04-77A7-4AA2-AF3C-057C30744E46}">
      <dgm:prSet/>
      <dgm:spPr/>
      <dgm:t>
        <a:bodyPr/>
        <a:lstStyle/>
        <a:p>
          <a:endParaRPr lang="en-US"/>
        </a:p>
      </dgm:t>
    </dgm:pt>
    <dgm:pt modelId="{28FCE8C8-4484-4F00-A155-09ADED5280A0}" type="sibTrans" cxnId="{68FC3C04-77A7-4AA2-AF3C-057C30744E46}">
      <dgm:prSet/>
      <dgm:spPr/>
      <dgm:t>
        <a:bodyPr/>
        <a:lstStyle/>
        <a:p>
          <a:endParaRPr lang="en-US"/>
        </a:p>
      </dgm:t>
    </dgm:pt>
    <dgm:pt modelId="{91FAC7AB-9F41-4486-9F85-6D23FB064ACC}" type="pres">
      <dgm:prSet presAssocID="{B17776E5-9762-439C-BBA3-72F78F087DA1}" presName="diagram" presStyleCnt="0">
        <dgm:presLayoutVars>
          <dgm:dir/>
          <dgm:resizeHandles val="exact"/>
        </dgm:presLayoutVars>
      </dgm:prSet>
      <dgm:spPr/>
    </dgm:pt>
    <dgm:pt modelId="{58F8478B-71EC-443D-A7C2-0FA7B0E5568F}" type="pres">
      <dgm:prSet presAssocID="{E4DEFE02-6F1E-4042-8D24-0CBE5CA9D9D9}" presName="arrow" presStyleLbl="node1" presStyleIdx="0" presStyleCnt="4">
        <dgm:presLayoutVars>
          <dgm:bulletEnabled val="1"/>
        </dgm:presLayoutVars>
      </dgm:prSet>
      <dgm:spPr/>
    </dgm:pt>
    <dgm:pt modelId="{4DB9263F-494E-4AB8-A784-CB86A484A494}" type="pres">
      <dgm:prSet presAssocID="{702E9503-EF6D-47F8-99FA-670E8841086B}" presName="arrow" presStyleLbl="node1" presStyleIdx="1" presStyleCnt="4">
        <dgm:presLayoutVars>
          <dgm:bulletEnabled val="1"/>
        </dgm:presLayoutVars>
      </dgm:prSet>
      <dgm:spPr/>
    </dgm:pt>
    <dgm:pt modelId="{DED9EF2B-1779-4997-B8FB-FE2897B33183}" type="pres">
      <dgm:prSet presAssocID="{617839AF-EA42-4E76-B9DB-94598E0174B8}" presName="arrow" presStyleLbl="node1" presStyleIdx="2" presStyleCnt="4">
        <dgm:presLayoutVars>
          <dgm:bulletEnabled val="1"/>
        </dgm:presLayoutVars>
      </dgm:prSet>
      <dgm:spPr/>
    </dgm:pt>
    <dgm:pt modelId="{915106E7-60BC-4D0D-B071-BF15D4141C5E}" type="pres">
      <dgm:prSet presAssocID="{B86FE2F4-7FE6-454C-9C05-9C4938ECF7F0}" presName="arrow" presStyleLbl="node1" presStyleIdx="3" presStyleCnt="4">
        <dgm:presLayoutVars>
          <dgm:bulletEnabled val="1"/>
        </dgm:presLayoutVars>
      </dgm:prSet>
      <dgm:spPr/>
    </dgm:pt>
  </dgm:ptLst>
  <dgm:cxnLst>
    <dgm:cxn modelId="{68FC3C04-77A7-4AA2-AF3C-057C30744E46}" srcId="{B17776E5-9762-439C-BBA3-72F78F087DA1}" destId="{B86FE2F4-7FE6-454C-9C05-9C4938ECF7F0}" srcOrd="3" destOrd="0" parTransId="{FA1AB3D4-2560-44EF-8E79-6B9D78323C2C}" sibTransId="{28FCE8C8-4484-4F00-A155-09ADED5280A0}"/>
    <dgm:cxn modelId="{641E6209-72E9-4B16-B774-9557D437C47A}" srcId="{B17776E5-9762-439C-BBA3-72F78F087DA1}" destId="{E4DEFE02-6F1E-4042-8D24-0CBE5CA9D9D9}" srcOrd="0" destOrd="0" parTransId="{B7A51D84-5770-4001-8C3E-EF6F88E81B9D}" sibTransId="{86FE7C1D-49FE-455C-80C7-0E0AEA67FB50}"/>
    <dgm:cxn modelId="{113C9474-BB3A-497B-B1C5-4B4F17E9FD7A}" type="presOf" srcId="{B86FE2F4-7FE6-454C-9C05-9C4938ECF7F0}" destId="{915106E7-60BC-4D0D-B071-BF15D4141C5E}" srcOrd="0" destOrd="0" presId="urn:microsoft.com/office/officeart/2005/8/layout/arrow5"/>
    <dgm:cxn modelId="{87FFD574-032E-4EE0-8922-B9301ABDF4C9}" type="presOf" srcId="{E4DEFE02-6F1E-4042-8D24-0CBE5CA9D9D9}" destId="{58F8478B-71EC-443D-A7C2-0FA7B0E5568F}" srcOrd="0" destOrd="0" presId="urn:microsoft.com/office/officeart/2005/8/layout/arrow5"/>
    <dgm:cxn modelId="{DB393E93-A9A1-49FC-AF7A-E25CFC7B415B}" type="presOf" srcId="{617839AF-EA42-4E76-B9DB-94598E0174B8}" destId="{DED9EF2B-1779-4997-B8FB-FE2897B33183}" srcOrd="0" destOrd="0" presId="urn:microsoft.com/office/officeart/2005/8/layout/arrow5"/>
    <dgm:cxn modelId="{028ED19F-CB3A-4D42-91BB-906DFB91AE13}" type="presOf" srcId="{702E9503-EF6D-47F8-99FA-670E8841086B}" destId="{4DB9263F-494E-4AB8-A784-CB86A484A494}" srcOrd="0" destOrd="0" presId="urn:microsoft.com/office/officeart/2005/8/layout/arrow5"/>
    <dgm:cxn modelId="{E14110AA-4701-4600-855B-6D3C938F1E16}" srcId="{B17776E5-9762-439C-BBA3-72F78F087DA1}" destId="{617839AF-EA42-4E76-B9DB-94598E0174B8}" srcOrd="2" destOrd="0" parTransId="{0766CCCF-CB7A-48A3-B18D-FBB0659E4CFC}" sibTransId="{6F3E6D34-3741-4232-A545-9E3943A722B8}"/>
    <dgm:cxn modelId="{72B235BC-47FE-4547-A76E-1FFDE24C3E76}" type="presOf" srcId="{B17776E5-9762-439C-BBA3-72F78F087DA1}" destId="{91FAC7AB-9F41-4486-9F85-6D23FB064ACC}" srcOrd="0" destOrd="0" presId="urn:microsoft.com/office/officeart/2005/8/layout/arrow5"/>
    <dgm:cxn modelId="{18483CEC-02F1-4617-BDF0-A56C4303AA69}" srcId="{B17776E5-9762-439C-BBA3-72F78F087DA1}" destId="{702E9503-EF6D-47F8-99FA-670E8841086B}" srcOrd="1" destOrd="0" parTransId="{4AB06EC9-4891-4D23-B830-981E2D8CD61E}" sibTransId="{AC89539E-421D-41E8-827A-F43D5902A51A}"/>
    <dgm:cxn modelId="{7D356796-E825-4E3A-9D0C-741EA1977940}" type="presParOf" srcId="{91FAC7AB-9F41-4486-9F85-6D23FB064ACC}" destId="{58F8478B-71EC-443D-A7C2-0FA7B0E5568F}" srcOrd="0" destOrd="0" presId="urn:microsoft.com/office/officeart/2005/8/layout/arrow5"/>
    <dgm:cxn modelId="{9B8D9B58-D8E7-4C20-9A82-7EB2ADD246F6}" type="presParOf" srcId="{91FAC7AB-9F41-4486-9F85-6D23FB064ACC}" destId="{4DB9263F-494E-4AB8-A784-CB86A484A494}" srcOrd="1" destOrd="0" presId="urn:microsoft.com/office/officeart/2005/8/layout/arrow5"/>
    <dgm:cxn modelId="{5E13DE7F-5453-4F8F-8A24-1691EBDC350F}" type="presParOf" srcId="{91FAC7AB-9F41-4486-9F85-6D23FB064ACC}" destId="{DED9EF2B-1779-4997-B8FB-FE2897B33183}" srcOrd="2" destOrd="0" presId="urn:microsoft.com/office/officeart/2005/8/layout/arrow5"/>
    <dgm:cxn modelId="{186B0DD0-8D0D-4C63-9A13-53A77C0B08C7}" type="presParOf" srcId="{91FAC7AB-9F41-4486-9F85-6D23FB064ACC}" destId="{915106E7-60BC-4D0D-B071-BF15D4141C5E}"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4F288-44A2-4F98-BF14-0B6B3459436C}">
      <dsp:nvSpPr>
        <dsp:cNvPr id="0" name=""/>
        <dsp:cNvSpPr/>
      </dsp:nvSpPr>
      <dsp:spPr>
        <a:xfrm>
          <a:off x="3503414" y="1944"/>
          <a:ext cx="1121171" cy="7287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kern="1200"/>
            <a:t>For mye «stress», mye som må ordnes</a:t>
          </a:r>
        </a:p>
      </dsp:txBody>
      <dsp:txXfrm>
        <a:off x="3538989" y="37519"/>
        <a:ext cx="1050021" cy="657611"/>
      </dsp:txXfrm>
    </dsp:sp>
    <dsp:sp modelId="{2C380F11-07D3-4BB5-B1C7-8117E1F74BA9}">
      <dsp:nvSpPr>
        <dsp:cNvPr id="0" name=""/>
        <dsp:cNvSpPr/>
      </dsp:nvSpPr>
      <dsp:spPr>
        <a:xfrm>
          <a:off x="1985609" y="366324"/>
          <a:ext cx="4156781" cy="4156781"/>
        </a:xfrm>
        <a:custGeom>
          <a:avLst/>
          <a:gdLst/>
          <a:ahLst/>
          <a:cxnLst/>
          <a:rect l="0" t="0" r="0" b="0"/>
          <a:pathLst>
            <a:path>
              <a:moveTo>
                <a:pt x="2646382" y="79117"/>
              </a:moveTo>
              <a:arcTo wR="2078390" hR="2078390" stAng="17151588" swAng="125469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5CB5042-3ED8-496F-BDE3-C6E638F0E6F8}">
      <dsp:nvSpPr>
        <dsp:cNvPr id="0" name=""/>
        <dsp:cNvSpPr/>
      </dsp:nvSpPr>
      <dsp:spPr>
        <a:xfrm>
          <a:off x="5128365" y="784479"/>
          <a:ext cx="1121171" cy="7287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kern="1200"/>
            <a:t>Bolig</a:t>
          </a:r>
        </a:p>
      </dsp:txBody>
      <dsp:txXfrm>
        <a:off x="5163940" y="820054"/>
        <a:ext cx="1050021" cy="657611"/>
      </dsp:txXfrm>
    </dsp:sp>
    <dsp:sp modelId="{3F883A0C-56A7-4928-AD51-9A9F1E303111}">
      <dsp:nvSpPr>
        <dsp:cNvPr id="0" name=""/>
        <dsp:cNvSpPr/>
      </dsp:nvSpPr>
      <dsp:spPr>
        <a:xfrm>
          <a:off x="1985609" y="366324"/>
          <a:ext cx="4156781" cy="4156781"/>
        </a:xfrm>
        <a:custGeom>
          <a:avLst/>
          <a:gdLst/>
          <a:ahLst/>
          <a:cxnLst/>
          <a:rect l="0" t="0" r="0" b="0"/>
          <a:pathLst>
            <a:path>
              <a:moveTo>
                <a:pt x="3941056" y="1156336"/>
              </a:moveTo>
              <a:arcTo wR="2078390" hR="2078390" stAng="20019824" swAng="172509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91687E0-273C-4CFA-88FD-404B1AF0EC16}">
      <dsp:nvSpPr>
        <dsp:cNvPr id="0" name=""/>
        <dsp:cNvSpPr/>
      </dsp:nvSpPr>
      <dsp:spPr>
        <a:xfrm>
          <a:off x="5529695" y="2542820"/>
          <a:ext cx="1121171" cy="7287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kern="1200"/>
            <a:t>Har barn/familie</a:t>
          </a:r>
        </a:p>
      </dsp:txBody>
      <dsp:txXfrm>
        <a:off x="5565270" y="2578395"/>
        <a:ext cx="1050021" cy="657611"/>
      </dsp:txXfrm>
    </dsp:sp>
    <dsp:sp modelId="{24ED02B5-4B59-4148-AF7B-6C1CAC6FC78F}">
      <dsp:nvSpPr>
        <dsp:cNvPr id="0" name=""/>
        <dsp:cNvSpPr/>
      </dsp:nvSpPr>
      <dsp:spPr>
        <a:xfrm>
          <a:off x="1985609" y="366324"/>
          <a:ext cx="4156781" cy="4156781"/>
        </a:xfrm>
        <a:custGeom>
          <a:avLst/>
          <a:gdLst/>
          <a:ahLst/>
          <a:cxnLst/>
          <a:rect l="0" t="0" r="0" b="0"/>
          <a:pathLst>
            <a:path>
              <a:moveTo>
                <a:pt x="3981897" y="2912879"/>
              </a:moveTo>
              <a:arcTo wR="2078390" hR="2078390" stAng="1420346" swAng="135727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324D21B-EF90-49E8-A354-5C06E0EA2898}">
      <dsp:nvSpPr>
        <dsp:cNvPr id="0" name=""/>
        <dsp:cNvSpPr/>
      </dsp:nvSpPr>
      <dsp:spPr>
        <a:xfrm>
          <a:off x="4405194" y="3952900"/>
          <a:ext cx="1121171" cy="7287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kern="1200"/>
            <a:t>Går glipp av undervisning hjemme</a:t>
          </a:r>
        </a:p>
      </dsp:txBody>
      <dsp:txXfrm>
        <a:off x="4440769" y="3988475"/>
        <a:ext cx="1050021" cy="657611"/>
      </dsp:txXfrm>
    </dsp:sp>
    <dsp:sp modelId="{E07FBF75-2E66-4F81-8DC5-445E557E6C40}">
      <dsp:nvSpPr>
        <dsp:cNvPr id="0" name=""/>
        <dsp:cNvSpPr/>
      </dsp:nvSpPr>
      <dsp:spPr>
        <a:xfrm>
          <a:off x="1985609" y="366324"/>
          <a:ext cx="4156781" cy="4156781"/>
        </a:xfrm>
        <a:custGeom>
          <a:avLst/>
          <a:gdLst/>
          <a:ahLst/>
          <a:cxnLst/>
          <a:rect l="0" t="0" r="0" b="0"/>
          <a:pathLst>
            <a:path>
              <a:moveTo>
                <a:pt x="2412851" y="4129693"/>
              </a:moveTo>
              <a:arcTo wR="2078390" hR="2078390" stAng="4844372" swAng="111125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BB4DF4-4418-44CF-B7B9-6FE43F8EFD74}">
      <dsp:nvSpPr>
        <dsp:cNvPr id="0" name=""/>
        <dsp:cNvSpPr/>
      </dsp:nvSpPr>
      <dsp:spPr>
        <a:xfrm>
          <a:off x="2601634" y="3952900"/>
          <a:ext cx="1121171" cy="7287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kern="1200"/>
            <a:t>Har kjæreste</a:t>
          </a:r>
        </a:p>
      </dsp:txBody>
      <dsp:txXfrm>
        <a:off x="2637209" y="3988475"/>
        <a:ext cx="1050021" cy="657611"/>
      </dsp:txXfrm>
    </dsp:sp>
    <dsp:sp modelId="{0ABB933C-65E0-41AE-BB43-AD2CCF154F11}">
      <dsp:nvSpPr>
        <dsp:cNvPr id="0" name=""/>
        <dsp:cNvSpPr/>
      </dsp:nvSpPr>
      <dsp:spPr>
        <a:xfrm>
          <a:off x="1985609" y="366324"/>
          <a:ext cx="4156781" cy="4156781"/>
        </a:xfrm>
        <a:custGeom>
          <a:avLst/>
          <a:gdLst/>
          <a:ahLst/>
          <a:cxnLst/>
          <a:rect l="0" t="0" r="0" b="0"/>
          <a:pathLst>
            <a:path>
              <a:moveTo>
                <a:pt x="642302" y="3580841"/>
              </a:moveTo>
              <a:arcTo wR="2078390" hR="2078390" stAng="8022377" swAng="135727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B5EB1A-D54C-439F-B46A-F6BB96D2EF82}">
      <dsp:nvSpPr>
        <dsp:cNvPr id="0" name=""/>
        <dsp:cNvSpPr/>
      </dsp:nvSpPr>
      <dsp:spPr>
        <a:xfrm>
          <a:off x="1477132" y="2542820"/>
          <a:ext cx="1121171" cy="7287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kern="1200"/>
            <a:t>Skummelt</a:t>
          </a:r>
        </a:p>
      </dsp:txBody>
      <dsp:txXfrm>
        <a:off x="1512707" y="2578395"/>
        <a:ext cx="1050021" cy="657611"/>
      </dsp:txXfrm>
    </dsp:sp>
    <dsp:sp modelId="{89CDD433-98FA-4385-BE8D-F9759A1BFED7}">
      <dsp:nvSpPr>
        <dsp:cNvPr id="0" name=""/>
        <dsp:cNvSpPr/>
      </dsp:nvSpPr>
      <dsp:spPr>
        <a:xfrm>
          <a:off x="1985609" y="366324"/>
          <a:ext cx="4156781" cy="4156781"/>
        </a:xfrm>
        <a:custGeom>
          <a:avLst/>
          <a:gdLst/>
          <a:ahLst/>
          <a:cxnLst/>
          <a:rect l="0" t="0" r="0" b="0"/>
          <a:pathLst>
            <a:path>
              <a:moveTo>
                <a:pt x="1846" y="2165981"/>
              </a:moveTo>
              <a:arcTo wR="2078390" hR="2078390" stAng="10655078" swAng="172509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3DCFAFB-83FF-4B36-A361-0D84D4FD1903}">
      <dsp:nvSpPr>
        <dsp:cNvPr id="0" name=""/>
        <dsp:cNvSpPr/>
      </dsp:nvSpPr>
      <dsp:spPr>
        <a:xfrm>
          <a:off x="1878462" y="784479"/>
          <a:ext cx="1121171" cy="7287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kern="1200"/>
            <a:t>Dyrt</a:t>
          </a:r>
        </a:p>
      </dsp:txBody>
      <dsp:txXfrm>
        <a:off x="1914037" y="820054"/>
        <a:ext cx="1050021" cy="657611"/>
      </dsp:txXfrm>
    </dsp:sp>
    <dsp:sp modelId="{188F66E1-8BED-441D-BF53-5D0D6A2DA2E0}">
      <dsp:nvSpPr>
        <dsp:cNvPr id="0" name=""/>
        <dsp:cNvSpPr/>
      </dsp:nvSpPr>
      <dsp:spPr>
        <a:xfrm>
          <a:off x="1985609" y="366324"/>
          <a:ext cx="4156781" cy="4156781"/>
        </a:xfrm>
        <a:custGeom>
          <a:avLst/>
          <a:gdLst/>
          <a:ahLst/>
          <a:cxnLst/>
          <a:rect l="0" t="0" r="0" b="0"/>
          <a:pathLst>
            <a:path>
              <a:moveTo>
                <a:pt x="834216" y="413536"/>
              </a:moveTo>
              <a:arcTo wR="2078390" hR="2078390" stAng="13993716" swAng="125469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64A5F-441C-4A3B-A7C9-C331532BCBF9}">
      <dsp:nvSpPr>
        <dsp:cNvPr id="0" name=""/>
        <dsp:cNvSpPr/>
      </dsp:nvSpPr>
      <dsp:spPr>
        <a:xfrm>
          <a:off x="357874" y="1255591"/>
          <a:ext cx="580605" cy="5806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95B180-450B-4ADB-85DD-531262166F65}">
      <dsp:nvSpPr>
        <dsp:cNvPr id="0" name=""/>
        <dsp:cNvSpPr/>
      </dsp:nvSpPr>
      <dsp:spPr>
        <a:xfrm>
          <a:off x="3060" y="2138026"/>
          <a:ext cx="1290234" cy="1128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nb-NO" sz="1100" kern="1200" dirty="0"/>
            <a:t>Du har tenkt nøye gjennom om utveksling er noe for deg</a:t>
          </a:r>
          <a:endParaRPr lang="en-US" sz="1100" kern="1200" dirty="0"/>
        </a:p>
      </dsp:txBody>
      <dsp:txXfrm>
        <a:off x="3060" y="2138026"/>
        <a:ext cx="1290234" cy="1128955"/>
      </dsp:txXfrm>
    </dsp:sp>
    <dsp:sp modelId="{92B501A9-6000-4A5E-AD1F-64EF25F9340A}">
      <dsp:nvSpPr>
        <dsp:cNvPr id="0" name=""/>
        <dsp:cNvSpPr/>
      </dsp:nvSpPr>
      <dsp:spPr>
        <a:xfrm>
          <a:off x="1873899" y="1255591"/>
          <a:ext cx="580605" cy="5806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9CBCD1-5053-4623-B482-20EDB68D0FB1}">
      <dsp:nvSpPr>
        <dsp:cNvPr id="0" name=""/>
        <dsp:cNvSpPr/>
      </dsp:nvSpPr>
      <dsp:spPr>
        <a:xfrm>
          <a:off x="1519085" y="2138026"/>
          <a:ext cx="1290234" cy="1128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nb-NO" sz="1100" kern="1200" dirty="0"/>
            <a:t>Du undersøker hvilke muligheter for utveksling som gjelder på ditt studieprogram</a:t>
          </a:r>
          <a:endParaRPr lang="en-US" sz="1100" kern="1200" dirty="0"/>
        </a:p>
      </dsp:txBody>
      <dsp:txXfrm>
        <a:off x="1519085" y="2138026"/>
        <a:ext cx="1290234" cy="1128955"/>
      </dsp:txXfrm>
    </dsp:sp>
    <dsp:sp modelId="{8FB31453-FDF4-421E-907B-F45DBFF8F800}">
      <dsp:nvSpPr>
        <dsp:cNvPr id="0" name=""/>
        <dsp:cNvSpPr/>
      </dsp:nvSpPr>
      <dsp:spPr>
        <a:xfrm>
          <a:off x="3389925" y="1255591"/>
          <a:ext cx="580605" cy="5806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172F5-5767-4293-944F-1AC4BF98EF8D}">
      <dsp:nvSpPr>
        <dsp:cNvPr id="0" name=""/>
        <dsp:cNvSpPr/>
      </dsp:nvSpPr>
      <dsp:spPr>
        <a:xfrm>
          <a:off x="3035110" y="2138026"/>
          <a:ext cx="1290234" cy="1128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nb-NO" sz="1100" kern="1200" dirty="0"/>
            <a:t>Du sjekker at det finnes emner på studiestedene som passer for deg - før du søker</a:t>
          </a:r>
          <a:endParaRPr lang="en-US" sz="1100" kern="1200" dirty="0"/>
        </a:p>
      </dsp:txBody>
      <dsp:txXfrm>
        <a:off x="3035110" y="2138026"/>
        <a:ext cx="1290234" cy="1128955"/>
      </dsp:txXfrm>
    </dsp:sp>
    <dsp:sp modelId="{8993D32C-75DF-4E86-97DA-A18E699BC165}">
      <dsp:nvSpPr>
        <dsp:cNvPr id="0" name=""/>
        <dsp:cNvSpPr/>
      </dsp:nvSpPr>
      <dsp:spPr>
        <a:xfrm>
          <a:off x="4905950" y="1255591"/>
          <a:ext cx="580605" cy="5806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3EF5D3-DE43-4B49-841B-697F246AB9DA}">
      <dsp:nvSpPr>
        <dsp:cNvPr id="0" name=""/>
        <dsp:cNvSpPr/>
      </dsp:nvSpPr>
      <dsp:spPr>
        <a:xfrm>
          <a:off x="4551136" y="2138026"/>
          <a:ext cx="1290234" cy="1128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nb-NO" sz="1100" kern="1200" dirty="0"/>
            <a:t>Du søker om utveksling via våre hjemmesider med tanke om at du ønsker å reise</a:t>
          </a:r>
          <a:endParaRPr lang="en-US" sz="1100" kern="1200" dirty="0"/>
        </a:p>
      </dsp:txBody>
      <dsp:txXfrm>
        <a:off x="4551136" y="2138026"/>
        <a:ext cx="1290234" cy="1128955"/>
      </dsp:txXfrm>
    </dsp:sp>
    <dsp:sp modelId="{878ACB98-6950-44A1-99B1-F892C42304A4}">
      <dsp:nvSpPr>
        <dsp:cNvPr id="0" name=""/>
        <dsp:cNvSpPr/>
      </dsp:nvSpPr>
      <dsp:spPr>
        <a:xfrm>
          <a:off x="6421976" y="1255591"/>
          <a:ext cx="580605" cy="5806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F125FF-C576-49F2-BDE6-2597F695F351}">
      <dsp:nvSpPr>
        <dsp:cNvPr id="0" name=""/>
        <dsp:cNvSpPr/>
      </dsp:nvSpPr>
      <dsp:spPr>
        <a:xfrm>
          <a:off x="6067161" y="2138026"/>
          <a:ext cx="1290234" cy="1128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nb-NO" sz="1100" kern="1200" dirty="0"/>
            <a:t>Når du får svar fra oss om hvor du kan søke deg videre, forventer vi at du tar ansvar for søknadsprosessen: Sjekk søknadsfrist, finn emner, skaff dokumentene du trenger (karakterutskrifter for eksempel), ordne faglig forhåndsgodkjenning; gjør det vi ber deg om å gjøre</a:t>
          </a:r>
          <a:endParaRPr lang="en-US" sz="1100" kern="1200" dirty="0"/>
        </a:p>
      </dsp:txBody>
      <dsp:txXfrm>
        <a:off x="6067161" y="2138026"/>
        <a:ext cx="1290234" cy="1128955"/>
      </dsp:txXfrm>
    </dsp:sp>
    <dsp:sp modelId="{6C35BFDA-D791-4187-B685-562EB39840BA}">
      <dsp:nvSpPr>
        <dsp:cNvPr id="0" name=""/>
        <dsp:cNvSpPr/>
      </dsp:nvSpPr>
      <dsp:spPr>
        <a:xfrm>
          <a:off x="7938001" y="1255591"/>
          <a:ext cx="580605" cy="58060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3E0689-7C47-4B74-9600-70D45B9C0048}">
      <dsp:nvSpPr>
        <dsp:cNvPr id="0" name=""/>
        <dsp:cNvSpPr/>
      </dsp:nvSpPr>
      <dsp:spPr>
        <a:xfrm>
          <a:off x="7583187" y="2138026"/>
          <a:ext cx="1290234" cy="1128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90000"/>
            </a:lnSpc>
            <a:spcBef>
              <a:spcPct val="0"/>
            </a:spcBef>
            <a:spcAft>
              <a:spcPct val="35000"/>
            </a:spcAft>
            <a:buNone/>
          </a:pPr>
          <a:r>
            <a:rPr lang="nb-NO" sz="1100" kern="1200" dirty="0"/>
            <a:t>Holde kontakten med det utenlandske lærestedet og gjøre det de ber deg om å gjøre: </a:t>
          </a:r>
          <a:r>
            <a:rPr lang="nb-NO" sz="1100" kern="1200" dirty="0">
              <a:latin typeface="Calibri Light" panose="020F0302020204030204"/>
            </a:rPr>
            <a:t>Kan</a:t>
          </a:r>
          <a:r>
            <a:rPr lang="nb-NO" sz="1100" kern="1200" dirty="0"/>
            <a:t> være å </a:t>
          </a:r>
          <a:r>
            <a:rPr lang="nb-NO" sz="1100" kern="1200" dirty="0">
              <a:latin typeface="Calibri Light" panose="020F0302020204030204"/>
            </a:rPr>
            <a:t>takke ja</a:t>
          </a:r>
          <a:r>
            <a:rPr lang="nb-NO" sz="1100" kern="1200" dirty="0"/>
            <a:t> til studieplassen i tide, søke om studentbolig osv.</a:t>
          </a:r>
          <a:endParaRPr lang="en-US" sz="1100" kern="1200" dirty="0"/>
        </a:p>
      </dsp:txBody>
      <dsp:txXfrm>
        <a:off x="7583187" y="2138026"/>
        <a:ext cx="1290234" cy="1128955"/>
      </dsp:txXfrm>
    </dsp:sp>
    <dsp:sp modelId="{D47D2162-5C54-497D-907C-956420875DB6}">
      <dsp:nvSpPr>
        <dsp:cNvPr id="0" name=""/>
        <dsp:cNvSpPr/>
      </dsp:nvSpPr>
      <dsp:spPr>
        <a:xfrm>
          <a:off x="9454026" y="1255591"/>
          <a:ext cx="580605" cy="58060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79C567-B2BC-4809-8658-DA756079F423}">
      <dsp:nvSpPr>
        <dsp:cNvPr id="0" name=""/>
        <dsp:cNvSpPr/>
      </dsp:nvSpPr>
      <dsp:spPr>
        <a:xfrm>
          <a:off x="9099212" y="2138026"/>
          <a:ext cx="1290234" cy="1128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nb-NO" sz="1100" kern="1200" dirty="0"/>
            <a:t>Husk å ALLTID </a:t>
          </a:r>
          <a:r>
            <a:rPr lang="nb-NO" sz="1100" b="1" kern="1200" dirty="0"/>
            <a:t>lese HELE e-posten fra oss / ditt utenlandske lærested</a:t>
          </a:r>
          <a:r>
            <a:rPr lang="nb-NO" sz="1100" kern="1200" dirty="0"/>
            <a:t> når du får dem. </a:t>
          </a:r>
          <a:endParaRPr lang="en-US" sz="1100" kern="1200" dirty="0"/>
        </a:p>
      </dsp:txBody>
      <dsp:txXfrm>
        <a:off x="9099212" y="2138026"/>
        <a:ext cx="1290234" cy="11289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8478B-71EC-443D-A7C2-0FA7B0E5568F}">
      <dsp:nvSpPr>
        <dsp:cNvPr id="0" name=""/>
        <dsp:cNvSpPr/>
      </dsp:nvSpPr>
      <dsp:spPr>
        <a:xfrm>
          <a:off x="1599410" y="947"/>
          <a:ext cx="1734301" cy="1734301"/>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b-NO" sz="1000" kern="1200"/>
            <a:t>At du får korrekt informasjon om hvilke muligheter du har for utveksling </a:t>
          </a:r>
          <a:endParaRPr lang="en-US" sz="1000" kern="1200"/>
        </a:p>
      </dsp:txBody>
      <dsp:txXfrm>
        <a:off x="2032985" y="947"/>
        <a:ext cx="867151" cy="1430798"/>
      </dsp:txXfrm>
    </dsp:sp>
    <dsp:sp modelId="{4DB9263F-494E-4AB8-A784-CB86A484A494}">
      <dsp:nvSpPr>
        <dsp:cNvPr id="0" name=""/>
        <dsp:cNvSpPr/>
      </dsp:nvSpPr>
      <dsp:spPr>
        <a:xfrm rot="5400000">
          <a:off x="2906981" y="1308518"/>
          <a:ext cx="1734301" cy="1734301"/>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b-NO" sz="1000" kern="1200"/>
            <a:t>At du får god veiledning i søknadsprosessen på IK, og på ditt fakultet </a:t>
          </a:r>
          <a:endParaRPr lang="en-US" sz="1000" kern="1200"/>
        </a:p>
      </dsp:txBody>
      <dsp:txXfrm rot="-5400000">
        <a:off x="3210485" y="1742093"/>
        <a:ext cx="1430798" cy="867151"/>
      </dsp:txXfrm>
    </dsp:sp>
    <dsp:sp modelId="{DED9EF2B-1779-4997-B8FB-FE2897B33183}">
      <dsp:nvSpPr>
        <dsp:cNvPr id="0" name=""/>
        <dsp:cNvSpPr/>
      </dsp:nvSpPr>
      <dsp:spPr>
        <a:xfrm rot="10800000">
          <a:off x="1599410" y="2616089"/>
          <a:ext cx="1734301" cy="1734301"/>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b-NO" sz="1000" kern="1200"/>
            <a:t>At en av oss på IK er tilgjengelig for veiledning, og at du får svar når du kontakter oss </a:t>
          </a:r>
          <a:endParaRPr lang="en-US" sz="1000" kern="1200"/>
        </a:p>
      </dsp:txBody>
      <dsp:txXfrm rot="10800000">
        <a:off x="2032985" y="2919592"/>
        <a:ext cx="867151" cy="1430798"/>
      </dsp:txXfrm>
    </dsp:sp>
    <dsp:sp modelId="{915106E7-60BC-4D0D-B071-BF15D4141C5E}">
      <dsp:nvSpPr>
        <dsp:cNvPr id="0" name=""/>
        <dsp:cNvSpPr/>
      </dsp:nvSpPr>
      <dsp:spPr>
        <a:xfrm rot="16200000">
          <a:off x="291840" y="1308518"/>
          <a:ext cx="1734301" cy="1734301"/>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nb-NO" sz="1000" kern="1200"/>
            <a:t>At vi er tilstede også mens du er på utveksling – hvis du trenger det </a:t>
          </a:r>
          <a:endParaRPr lang="en-US" sz="1000" kern="1200"/>
        </a:p>
      </dsp:txBody>
      <dsp:txXfrm rot="5400000">
        <a:off x="291841" y="1742093"/>
        <a:ext cx="1430798" cy="867151"/>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FED17-5FBD-1E4B-BF0D-610BD3BE4D53}" type="datetimeFigureOut">
              <a:rPr lang="nb-NO" smtClean="0"/>
              <a:t>24.01.2023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EB604-C9F2-B44F-BBD0-B423C6B3A96A}" type="slidenum">
              <a:rPr lang="nb-NO" smtClean="0"/>
              <a:t>‹#›</a:t>
            </a:fld>
            <a:endParaRPr lang="nb-NO"/>
          </a:p>
        </p:txBody>
      </p:sp>
    </p:spTree>
    <p:extLst>
      <p:ext uri="{BB962C8B-B14F-4D97-AF65-F5344CB8AC3E}">
        <p14:creationId xmlns:p14="http://schemas.microsoft.com/office/powerpoint/2010/main" val="75127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1EBEB604-C9F2-B44F-BBD0-B423C6B3A96A}" type="slidenum">
              <a:rPr lang="nb-NO" smtClean="0"/>
              <a:t>1</a:t>
            </a:fld>
            <a:endParaRPr lang="nb-NO"/>
          </a:p>
        </p:txBody>
      </p:sp>
    </p:spTree>
    <p:extLst>
      <p:ext uri="{BB962C8B-B14F-4D97-AF65-F5344CB8AC3E}">
        <p14:creationId xmlns:p14="http://schemas.microsoft.com/office/powerpoint/2010/main" val="761125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1EBEB604-C9F2-B44F-BBD0-B423C6B3A96A}" type="slidenum">
              <a:rPr lang="nb-NO" smtClean="0"/>
              <a:t>14</a:t>
            </a:fld>
            <a:endParaRPr lang="nb-NO"/>
          </a:p>
        </p:txBody>
      </p:sp>
    </p:spTree>
    <p:extLst>
      <p:ext uri="{BB962C8B-B14F-4D97-AF65-F5344CB8AC3E}">
        <p14:creationId xmlns:p14="http://schemas.microsoft.com/office/powerpoint/2010/main" val="472600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EBEB604-C9F2-B44F-BBD0-B423C6B3A96A}" type="slidenum">
              <a:rPr lang="nb-NO" smtClean="0"/>
              <a:t>19</a:t>
            </a:fld>
            <a:endParaRPr lang="nb-NO"/>
          </a:p>
        </p:txBody>
      </p:sp>
    </p:spTree>
    <p:extLst>
      <p:ext uri="{BB962C8B-B14F-4D97-AF65-F5344CB8AC3E}">
        <p14:creationId xmlns:p14="http://schemas.microsoft.com/office/powerpoint/2010/main" val="353772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ød logo">
    <p:spTree>
      <p:nvGrpSpPr>
        <p:cNvPr id="1" name=""/>
        <p:cNvGrpSpPr/>
        <p:nvPr/>
      </p:nvGrpSpPr>
      <p:grpSpPr>
        <a:xfrm>
          <a:off x="0" y="0"/>
          <a:ext cx="0" cy="0"/>
          <a:chOff x="0" y="0"/>
          <a:chExt cx="0" cy="0"/>
        </a:xfrm>
      </p:grpSpPr>
      <p:pic>
        <p:nvPicPr>
          <p:cNvPr id="6" name="Bilde 5" descr="Et bilde som inneholder objekt&#10;&#10;&#10;&#10;Automatisk generert beskrivelse">
            <a:extLst>
              <a:ext uri="{FF2B5EF4-FFF2-40B4-BE49-F238E27FC236}">
                <a16:creationId xmlns:a16="http://schemas.microsoft.com/office/drawing/2014/main" id="{F28135A9-7864-EA42-BC35-11CA46B6CBC0}"/>
              </a:ext>
            </a:extLst>
          </p:cNvPr>
          <p:cNvPicPr>
            <a:picLocks noChangeAspect="1"/>
          </p:cNvPicPr>
          <p:nvPr userDrawn="1"/>
        </p:nvPicPr>
        <p:blipFill>
          <a:blip r:embed="rId2"/>
          <a:stretch>
            <a:fillRect/>
          </a:stretch>
        </p:blipFill>
        <p:spPr>
          <a:xfrm>
            <a:off x="3765550" y="2901950"/>
            <a:ext cx="4660900" cy="1054100"/>
          </a:xfrm>
          <a:prstGeom prst="rect">
            <a:avLst/>
          </a:prstGeom>
        </p:spPr>
      </p:pic>
    </p:spTree>
    <p:extLst>
      <p:ext uri="{BB962C8B-B14F-4D97-AF65-F5344CB8AC3E}">
        <p14:creationId xmlns:p14="http://schemas.microsoft.com/office/powerpoint/2010/main" val="513328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CA2F30-5B48-0D4B-A64D-C11205F3E28A}"/>
              </a:ext>
            </a:extLst>
          </p:cNvPr>
          <p:cNvSpPr>
            <a:spLocks noGrp="1"/>
          </p:cNvSpPr>
          <p:nvPr>
            <p:ph type="title"/>
          </p:nvPr>
        </p:nvSpPr>
        <p:spPr>
          <a:xfrm>
            <a:off x="1086678" y="365125"/>
            <a:ext cx="10267122" cy="1325563"/>
          </a:xfrm>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80FB60E4-9D32-0846-B8BB-D8ACEE6ED189}"/>
              </a:ext>
            </a:extLst>
          </p:cNvPr>
          <p:cNvSpPr>
            <a:spLocks noGrp="1"/>
          </p:cNvSpPr>
          <p:nvPr>
            <p:ph sz="half" idx="1"/>
          </p:nvPr>
        </p:nvSpPr>
        <p:spPr>
          <a:xfrm>
            <a:off x="1086678" y="1825625"/>
            <a:ext cx="4933122" cy="4351338"/>
          </a:xfrm>
        </p:spPr>
        <p:txBody>
          <a:bodyPr>
            <a:normAutofit/>
          </a:bodyPr>
          <a:lstStyle>
            <a:lvl1pPr>
              <a:defRPr sz="2000" b="0">
                <a:solidFill>
                  <a:schemeClr val="tx1">
                    <a:lumMod val="95000"/>
                    <a:lumOff val="5000"/>
                  </a:schemeClr>
                </a:solidFill>
              </a:defRPr>
            </a:lvl1pPr>
          </a:lstStyle>
          <a:p>
            <a:r>
              <a:rPr lang="nb-NO"/>
              <a:t>Rediger tekststiler i malen
Andre nivå
Tredje nivå
Fjerde nivå
Femte nivå</a:t>
            </a:r>
          </a:p>
        </p:txBody>
      </p:sp>
      <p:sp>
        <p:nvSpPr>
          <p:cNvPr id="4" name="Plassholder for innhold 3">
            <a:extLst>
              <a:ext uri="{FF2B5EF4-FFF2-40B4-BE49-F238E27FC236}">
                <a16:creationId xmlns:a16="http://schemas.microsoft.com/office/drawing/2014/main" id="{4A7ACAD7-72B5-0D48-840B-452B3A1E131C}"/>
              </a:ext>
            </a:extLst>
          </p:cNvPr>
          <p:cNvSpPr>
            <a:spLocks noGrp="1"/>
          </p:cNvSpPr>
          <p:nvPr>
            <p:ph sz="half" idx="2"/>
          </p:nvPr>
        </p:nvSpPr>
        <p:spPr>
          <a:xfrm>
            <a:off x="6420676" y="1825625"/>
            <a:ext cx="4933123" cy="4351338"/>
          </a:xfrm>
        </p:spPr>
        <p:txBody>
          <a:bodyPr>
            <a:normAutofit/>
          </a:bodyPr>
          <a:lstStyle>
            <a:lvl1pPr>
              <a:defRPr sz="2000" b="0">
                <a:solidFill>
                  <a:schemeClr val="tx1">
                    <a:lumMod val="95000"/>
                    <a:lumOff val="5000"/>
                  </a:schemeClr>
                </a:solidFill>
              </a:defRPr>
            </a:lvl1pPr>
          </a:lstStyle>
          <a:p>
            <a:r>
              <a:rPr lang="nb-NO"/>
              <a:t>Rediger tekststiler i malen
Andre nivå
Tredje nivå
Fjerde nivå
Femte nivå</a:t>
            </a:r>
          </a:p>
        </p:txBody>
      </p:sp>
      <p:pic>
        <p:nvPicPr>
          <p:cNvPr id="7" name="Bilde 6">
            <a:extLst>
              <a:ext uri="{FF2B5EF4-FFF2-40B4-BE49-F238E27FC236}">
                <a16:creationId xmlns:a16="http://schemas.microsoft.com/office/drawing/2014/main" id="{D197341D-3588-5C46-8574-6F5019C0FF1D}"/>
              </a:ext>
            </a:extLst>
          </p:cNvPr>
          <p:cNvPicPr>
            <a:picLocks noChangeAspect="1"/>
          </p:cNvPicPr>
          <p:nvPr userDrawn="1"/>
        </p:nvPicPr>
        <p:blipFill>
          <a:blip r:embed="rId2"/>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2471695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skjerm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6650CA9E-144D-2B4B-8399-F29546F1AF91}"/>
              </a:ext>
            </a:extLst>
          </p:cNvPr>
          <p:cNvSpPr>
            <a:spLocks noGrp="1"/>
          </p:cNvSpPr>
          <p:nvPr>
            <p:ph type="pic" sz="quarter" idx="10" hasCustomPrompt="1"/>
          </p:nvPr>
        </p:nvSpPr>
        <p:spPr>
          <a:xfrm>
            <a:off x="0" y="0"/>
            <a:ext cx="12192000" cy="6858000"/>
          </a:xfrm>
        </p:spPr>
        <p:txBody>
          <a:bodyPr/>
          <a:lstStyle>
            <a:lvl1pPr>
              <a:defRPr>
                <a:solidFill>
                  <a:schemeClr val="tx1">
                    <a:alpha val="74000"/>
                  </a:schemeClr>
                </a:solidFill>
              </a:defRPr>
            </a:lvl1pPr>
          </a:lstStyle>
          <a:p>
            <a:r>
              <a:rPr lang="nb-NO"/>
              <a:t>Slipp et bilde her</a:t>
            </a:r>
          </a:p>
        </p:txBody>
      </p:sp>
      <p:sp>
        <p:nvSpPr>
          <p:cNvPr id="2" name="Tittel 1">
            <a:extLst>
              <a:ext uri="{FF2B5EF4-FFF2-40B4-BE49-F238E27FC236}">
                <a16:creationId xmlns:a16="http://schemas.microsoft.com/office/drawing/2014/main" id="{B155B4C0-4369-4842-A92C-0BEF7F141946}"/>
              </a:ext>
            </a:extLst>
          </p:cNvPr>
          <p:cNvSpPr>
            <a:spLocks noGrp="1"/>
          </p:cNvSpPr>
          <p:nvPr>
            <p:ph type="title"/>
          </p:nvPr>
        </p:nvSpPr>
        <p:spPr>
          <a:xfrm>
            <a:off x="838200" y="1330325"/>
            <a:ext cx="10515600" cy="1325563"/>
          </a:xfrm>
        </p:spPr>
        <p:txBody>
          <a:bodyPr>
            <a:normAutofit/>
          </a:bodyPr>
          <a:lstStyle>
            <a:lvl1pPr>
              <a:defRPr sz="6000">
                <a:solidFill>
                  <a:srgbClr val="D2002B"/>
                </a:solidFill>
              </a:defRPr>
            </a:lvl1pPr>
          </a:lstStyle>
          <a:p>
            <a:r>
              <a:rPr lang="nb-NO"/>
              <a:t>Klikk for å redigere tittelstil</a:t>
            </a:r>
          </a:p>
        </p:txBody>
      </p:sp>
      <p:pic>
        <p:nvPicPr>
          <p:cNvPr id="6" name="Bilde 5">
            <a:extLst>
              <a:ext uri="{FF2B5EF4-FFF2-40B4-BE49-F238E27FC236}">
                <a16:creationId xmlns:a16="http://schemas.microsoft.com/office/drawing/2014/main" id="{DDDD14DF-A6E8-464B-9DFA-D66A7CDBFF37}"/>
              </a:ext>
            </a:extLst>
          </p:cNvPr>
          <p:cNvPicPr>
            <a:picLocks noChangeAspect="1"/>
          </p:cNvPicPr>
          <p:nvPr userDrawn="1"/>
        </p:nvPicPr>
        <p:blipFill>
          <a:blip r:embed="rId2"/>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4277630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erson">
    <p:bg>
      <p:bgPr>
        <a:solidFill>
          <a:schemeClr val="bg1"/>
        </a:solidFill>
        <a:effectLst/>
      </p:bgPr>
    </p:bg>
    <p:spTree>
      <p:nvGrpSpPr>
        <p:cNvPr id="1" name=""/>
        <p:cNvGrpSpPr/>
        <p:nvPr/>
      </p:nvGrpSpPr>
      <p:grpSpPr>
        <a:xfrm>
          <a:off x="0" y="0"/>
          <a:ext cx="0" cy="0"/>
          <a:chOff x="0" y="0"/>
          <a:chExt cx="0" cy="0"/>
        </a:xfrm>
      </p:grpSpPr>
      <p:sp>
        <p:nvSpPr>
          <p:cNvPr id="3" name="Rektangel 2"/>
          <p:cNvSpPr/>
          <p:nvPr userDrawn="1"/>
        </p:nvSpPr>
        <p:spPr>
          <a:xfrm>
            <a:off x="0" y="1"/>
            <a:ext cx="12192000" cy="2805695"/>
          </a:xfrm>
          <a:prstGeom prst="rect">
            <a:avLst/>
          </a:prstGeom>
          <a:solidFill>
            <a:srgbClr val="F2F3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2237" y="1000124"/>
            <a:ext cx="2440153" cy="3050191"/>
          </a:xfrm>
          <a:prstGeom prst="rect">
            <a:avLst/>
          </a:prstGeom>
        </p:spPr>
      </p:pic>
      <p:sp>
        <p:nvSpPr>
          <p:cNvPr id="2" name="Title 1"/>
          <p:cNvSpPr>
            <a:spLocks noGrp="1"/>
          </p:cNvSpPr>
          <p:nvPr>
            <p:ph type="title" hasCustomPrompt="1"/>
          </p:nvPr>
        </p:nvSpPr>
        <p:spPr>
          <a:xfrm>
            <a:off x="3972124" y="1499784"/>
            <a:ext cx="7983499" cy="1143000"/>
          </a:xfrm>
          <a:noFill/>
          <a:ln>
            <a:noFill/>
          </a:ln>
        </p:spPr>
        <p:txBody>
          <a:bodyPr>
            <a:normAutofit/>
          </a:bodyPr>
          <a:lstStyle>
            <a:lvl1pPr algn="l">
              <a:defRPr sz="4000" b="1">
                <a:solidFill>
                  <a:srgbClr val="D2002B"/>
                </a:solidFill>
              </a:defRPr>
            </a:lvl1pPr>
          </a:lstStyle>
          <a:p>
            <a:r>
              <a:rPr lang="nb-NO"/>
              <a:t>Navn navn</a:t>
            </a:r>
            <a:endParaRPr lang="en-US"/>
          </a:p>
        </p:txBody>
      </p:sp>
      <p:sp>
        <p:nvSpPr>
          <p:cNvPr id="15" name="Plassholder for tekst 14"/>
          <p:cNvSpPr>
            <a:spLocks noGrp="1"/>
          </p:cNvSpPr>
          <p:nvPr>
            <p:ph type="body" sz="quarter" idx="10" hasCustomPrompt="1"/>
          </p:nvPr>
        </p:nvSpPr>
        <p:spPr>
          <a:xfrm>
            <a:off x="3971562" y="1000125"/>
            <a:ext cx="7975879" cy="469055"/>
          </a:xfrm>
        </p:spPr>
        <p:txBody>
          <a:bodyPr>
            <a:noAutofit/>
          </a:bodyPr>
          <a:lstStyle>
            <a:lvl1pPr marL="0" indent="0" algn="l">
              <a:buNone/>
              <a:defRPr sz="2667" b="0" baseline="0">
                <a:solidFill>
                  <a:schemeClr val="tx1">
                    <a:lumMod val="95000"/>
                    <a:lumOff val="5000"/>
                  </a:schemeClr>
                </a:solidFill>
              </a:defRPr>
            </a:lvl1pPr>
            <a:lvl2pPr marL="609585" indent="0">
              <a:buNone/>
              <a:defRPr sz="2667"/>
            </a:lvl2pPr>
            <a:lvl3pPr marL="1219170" indent="0">
              <a:buNone/>
              <a:defRPr sz="2667"/>
            </a:lvl3pPr>
            <a:lvl4pPr marL="1828754" indent="0">
              <a:buNone/>
              <a:defRPr sz="2667"/>
            </a:lvl4pPr>
            <a:lvl5pPr marL="2438339" indent="0">
              <a:buNone/>
              <a:defRPr sz="2667"/>
            </a:lvl5pPr>
          </a:lstStyle>
          <a:p>
            <a:pPr lvl="0"/>
            <a:r>
              <a:rPr lang="nb-NO"/>
              <a:t>Fakultet</a:t>
            </a:r>
          </a:p>
        </p:txBody>
      </p:sp>
      <p:sp>
        <p:nvSpPr>
          <p:cNvPr id="5" name="Plassholder for bilde 4"/>
          <p:cNvSpPr>
            <a:spLocks noGrp="1"/>
          </p:cNvSpPr>
          <p:nvPr>
            <p:ph type="pic" sz="quarter" idx="11" hasCustomPrompt="1"/>
          </p:nvPr>
        </p:nvSpPr>
        <p:spPr>
          <a:xfrm>
            <a:off x="1099928" y="1000125"/>
            <a:ext cx="2442461" cy="3050191"/>
          </a:xfrm>
        </p:spPr>
        <p:txBody>
          <a:bodyPr/>
          <a:lstStyle>
            <a:lvl1pPr>
              <a:defRPr baseline="0"/>
            </a:lvl1pPr>
          </a:lstStyle>
          <a:p>
            <a:r>
              <a:rPr lang="nb-NO"/>
              <a:t>Dra inn bilde</a:t>
            </a:r>
          </a:p>
        </p:txBody>
      </p:sp>
      <p:sp>
        <p:nvSpPr>
          <p:cNvPr id="19" name="Plassholder for tekst 18"/>
          <p:cNvSpPr>
            <a:spLocks noGrp="1"/>
          </p:cNvSpPr>
          <p:nvPr>
            <p:ph type="body" sz="quarter" idx="12" hasCustomPrompt="1"/>
          </p:nvPr>
        </p:nvSpPr>
        <p:spPr>
          <a:xfrm>
            <a:off x="3975651" y="3552172"/>
            <a:ext cx="7975879" cy="2578213"/>
          </a:xfrm>
        </p:spPr>
        <p:txBody>
          <a:bodyPr>
            <a:normAutofit/>
          </a:bodyPr>
          <a:lstStyle>
            <a:lvl1pPr marL="0" indent="0">
              <a:buNone/>
              <a:defRPr sz="2800">
                <a:solidFill>
                  <a:srgbClr val="141E28"/>
                </a:solidFill>
              </a:defRPr>
            </a:lvl1pPr>
          </a:lstStyle>
          <a:p>
            <a:pPr lvl="0"/>
            <a:r>
              <a:rPr lang="nb-NO"/>
              <a:t>Beskrivelse</a:t>
            </a:r>
          </a:p>
        </p:txBody>
      </p:sp>
      <p:sp>
        <p:nvSpPr>
          <p:cNvPr id="20" name="Plassholder for tekst 14"/>
          <p:cNvSpPr>
            <a:spLocks noGrp="1"/>
          </p:cNvSpPr>
          <p:nvPr>
            <p:ph type="body" sz="quarter" idx="13" hasCustomPrompt="1"/>
          </p:nvPr>
        </p:nvSpPr>
        <p:spPr>
          <a:xfrm>
            <a:off x="3971561" y="2994120"/>
            <a:ext cx="7975880" cy="418984"/>
          </a:xfrm>
        </p:spPr>
        <p:txBody>
          <a:bodyPr>
            <a:noAutofit/>
          </a:bodyPr>
          <a:lstStyle>
            <a:lvl1pPr marL="0" indent="0" algn="l">
              <a:buNone/>
              <a:defRPr sz="2400" b="0" baseline="0">
                <a:solidFill>
                  <a:srgbClr val="141E28"/>
                </a:solidFill>
              </a:defRPr>
            </a:lvl1pPr>
            <a:lvl2pPr marL="609585" indent="0">
              <a:buNone/>
              <a:defRPr sz="2667"/>
            </a:lvl2pPr>
            <a:lvl3pPr marL="1219170" indent="0">
              <a:buNone/>
              <a:defRPr sz="2667"/>
            </a:lvl3pPr>
            <a:lvl4pPr marL="1828754" indent="0">
              <a:buNone/>
              <a:defRPr sz="2667"/>
            </a:lvl4pPr>
            <a:lvl5pPr marL="2438339" indent="0">
              <a:buNone/>
              <a:defRPr sz="2667"/>
            </a:lvl5pPr>
          </a:lstStyle>
          <a:p>
            <a:pPr lvl="0"/>
            <a:r>
              <a:rPr lang="nb-NO"/>
              <a:t>Dato</a:t>
            </a:r>
          </a:p>
        </p:txBody>
      </p:sp>
      <p:pic>
        <p:nvPicPr>
          <p:cNvPr id="12" name="Bilde 11">
            <a:extLst>
              <a:ext uri="{FF2B5EF4-FFF2-40B4-BE49-F238E27FC236}">
                <a16:creationId xmlns:a16="http://schemas.microsoft.com/office/drawing/2014/main" id="{602F63FA-675E-D540-9D05-CFDFF921A597}"/>
              </a:ext>
            </a:extLst>
          </p:cNvPr>
          <p:cNvPicPr>
            <a:picLocks noChangeAspect="1"/>
          </p:cNvPicPr>
          <p:nvPr userDrawn="1"/>
        </p:nvPicPr>
        <p:blipFill>
          <a:blip r:embed="rId3"/>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4164911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EC76104-09FF-124D-96F5-7E24E2687FE7}"/>
              </a:ext>
            </a:extLst>
          </p:cNvPr>
          <p:cNvPicPr>
            <a:picLocks noChangeAspect="1"/>
          </p:cNvPicPr>
          <p:nvPr userDrawn="1"/>
        </p:nvPicPr>
        <p:blipFill>
          <a:blip r:embed="rId2"/>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2108912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på mørk bakgrunn">
    <p:bg>
      <p:bgPr>
        <a:solidFill>
          <a:srgbClr val="141E28"/>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4C717CD-C564-444B-9B54-49514DB5E238}"/>
              </a:ext>
            </a:extLst>
          </p:cNvPr>
          <p:cNvPicPr>
            <a:picLocks noChangeAspect="1"/>
          </p:cNvPicPr>
          <p:nvPr userDrawn="1"/>
        </p:nvPicPr>
        <p:blipFill>
          <a:blip r:embed="rId2"/>
          <a:stretch>
            <a:fillRect/>
          </a:stretch>
        </p:blipFill>
        <p:spPr>
          <a:xfrm>
            <a:off x="3765550" y="2901950"/>
            <a:ext cx="4660900" cy="1054100"/>
          </a:xfrm>
          <a:prstGeom prst="rect">
            <a:avLst/>
          </a:prstGeom>
        </p:spPr>
      </p:pic>
    </p:spTree>
    <p:extLst>
      <p:ext uri="{BB962C8B-B14F-4D97-AF65-F5344CB8AC3E}">
        <p14:creationId xmlns:p14="http://schemas.microsoft.com/office/powerpoint/2010/main" val="2315240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on dark background">
    <p:bg>
      <p:bgPr>
        <a:solidFill>
          <a:srgbClr val="141E28"/>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E5B0986-EDA4-E645-A2CC-7235DFEBFA32}"/>
              </a:ext>
            </a:extLst>
          </p:cNvPr>
          <p:cNvPicPr>
            <a:picLocks noChangeAspect="1"/>
          </p:cNvPicPr>
          <p:nvPr userDrawn="1"/>
        </p:nvPicPr>
        <p:blipFill>
          <a:blip r:embed="rId2"/>
          <a:stretch>
            <a:fillRect/>
          </a:stretch>
        </p:blipFill>
        <p:spPr>
          <a:xfrm>
            <a:off x="3771900" y="2997200"/>
            <a:ext cx="4648200" cy="863600"/>
          </a:xfrm>
          <a:prstGeom prst="rect">
            <a:avLst/>
          </a:prstGeom>
        </p:spPr>
      </p:pic>
    </p:spTree>
    <p:extLst>
      <p:ext uri="{BB962C8B-B14F-4D97-AF65-F5344CB8AC3E}">
        <p14:creationId xmlns:p14="http://schemas.microsoft.com/office/powerpoint/2010/main" val="2561327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Kap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0B2ABB-797D-6D4E-8B9C-7322AB6B5428}"/>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nb-NO"/>
              <a:t>Klikk for å redigere tittelstil</a:t>
            </a:r>
          </a:p>
        </p:txBody>
      </p:sp>
      <p:sp>
        <p:nvSpPr>
          <p:cNvPr id="3" name="Undertittel 2">
            <a:extLst>
              <a:ext uri="{FF2B5EF4-FFF2-40B4-BE49-F238E27FC236}">
                <a16:creationId xmlns:a16="http://schemas.microsoft.com/office/drawing/2014/main" id="{DC16EDBB-B8D9-674E-B664-6D4E9C1BB607}"/>
              </a:ext>
            </a:extLst>
          </p:cNvPr>
          <p:cNvSpPr>
            <a:spLocks noGrp="1"/>
          </p:cNvSpPr>
          <p:nvPr>
            <p:ph type="subTitle" idx="1"/>
          </p:nvPr>
        </p:nvSpPr>
        <p:spPr>
          <a:xfrm>
            <a:off x="1524000" y="3602038"/>
            <a:ext cx="9144000" cy="1655762"/>
          </a:xfrm>
        </p:spPr>
        <p:txBody>
          <a:bodyPr/>
          <a:lstStyle>
            <a:lvl1pPr marL="0" indent="0" algn="ctr">
              <a:buNone/>
              <a:defRPr sz="2400">
                <a:solidFill>
                  <a:srgbClr val="D200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5" name="Bilde 4" descr="Et bilde som inneholder utklipp&#10;&#10;&#10;&#10;Automatisk generert beskrivelse">
            <a:extLst>
              <a:ext uri="{FF2B5EF4-FFF2-40B4-BE49-F238E27FC236}">
                <a16:creationId xmlns:a16="http://schemas.microsoft.com/office/drawing/2014/main" id="{40AC5F36-DAB0-5C45-90DF-CC55D8411D9E}"/>
              </a:ext>
            </a:extLst>
          </p:cNvPr>
          <p:cNvPicPr>
            <a:picLocks noChangeAspect="1"/>
          </p:cNvPicPr>
          <p:nvPr userDrawn="1"/>
        </p:nvPicPr>
        <p:blipFill>
          <a:blip r:embed="rId2"/>
          <a:stretch>
            <a:fillRect/>
          </a:stretch>
        </p:blipFill>
        <p:spPr>
          <a:xfrm>
            <a:off x="295715" y="6177608"/>
            <a:ext cx="845435" cy="353393"/>
          </a:xfrm>
          <a:prstGeom prst="rect">
            <a:avLst/>
          </a:prstGeom>
        </p:spPr>
      </p:pic>
    </p:spTree>
    <p:extLst>
      <p:ext uri="{BB962C8B-B14F-4D97-AF65-F5344CB8AC3E}">
        <p14:creationId xmlns:p14="http://schemas.microsoft.com/office/powerpoint/2010/main" val="3112125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Punktlis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C68AED-3A99-704D-8F97-DB2A70EDEE29}"/>
              </a:ext>
            </a:extLst>
          </p:cNvPr>
          <p:cNvSpPr>
            <a:spLocks noGrp="1"/>
          </p:cNvSpPr>
          <p:nvPr>
            <p:ph type="title"/>
          </p:nvPr>
        </p:nvSpPr>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FE4A1D1D-C8A3-914A-83EF-30FC6150C8FB}"/>
              </a:ext>
            </a:extLst>
          </p:cNvPr>
          <p:cNvSpPr>
            <a:spLocks noGrp="1"/>
          </p:cNvSpPr>
          <p:nvPr>
            <p:ph idx="1" hasCustomPrompt="1"/>
          </p:nvPr>
        </p:nvSpPr>
        <p:spPr>
          <a:xfrm>
            <a:off x="961292" y="1825625"/>
            <a:ext cx="10392507" cy="3932080"/>
          </a:xfrm>
        </p:spPr>
        <p:txBody>
          <a:bodyPr>
            <a:normAutofit/>
          </a:bodyPr>
          <a:lstStyle>
            <a:lvl1pPr>
              <a:defRPr sz="2000" b="0">
                <a:solidFill>
                  <a:schemeClr val="bg1"/>
                </a:solidFill>
              </a:defRPr>
            </a:lvl1pPr>
            <a:lvl2pPr>
              <a:defRPr sz="1800">
                <a:solidFill>
                  <a:schemeClr val="bg1"/>
                </a:solidFill>
                <a:latin typeface="Helvetica" pitchFamily="2" charset="0"/>
              </a:defRPr>
            </a:lvl2pPr>
          </a:lstStyle>
          <a:p>
            <a:r>
              <a:rPr lang="nb-NO"/>
              <a:t>Rediger tekststiler i malen
Andre nivå
Tredje nivå
Fjerde nivå
Femte nivå</a:t>
            </a:r>
          </a:p>
          <a:p>
            <a:pPr lvl="1"/>
            <a:r>
              <a:rPr lang="nb-NO"/>
              <a:t>Punkt under punktet</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5892642"/>
            <a:ext cx="7315200" cy="365125"/>
          </a:xfrm>
          <a:prstGeom prst="rect">
            <a:avLst/>
          </a:prstGeom>
        </p:spPr>
        <p:txBody>
          <a:bodyPr/>
          <a:lstStyle>
            <a:lvl1pPr algn="r">
              <a:defRPr>
                <a:solidFill>
                  <a:srgbClr val="F2F3F6"/>
                </a:solidFill>
              </a:defRPr>
            </a:lvl1pPr>
          </a:lstStyle>
          <a:p>
            <a:r>
              <a:rPr lang="nb-NO"/>
              <a:t>Kildehenvisning</a:t>
            </a:r>
          </a:p>
        </p:txBody>
      </p:sp>
      <p:pic>
        <p:nvPicPr>
          <p:cNvPr id="8" name="Bilde 7" descr="Et bilde som inneholder utklipp&#10;&#10;&#10;&#10;Automatisk generert beskrivelse">
            <a:extLst>
              <a:ext uri="{FF2B5EF4-FFF2-40B4-BE49-F238E27FC236}">
                <a16:creationId xmlns:a16="http://schemas.microsoft.com/office/drawing/2014/main" id="{995F348C-0220-AA4D-B66A-C9C1EFC2B285}"/>
              </a:ext>
            </a:extLst>
          </p:cNvPr>
          <p:cNvPicPr>
            <a:picLocks noChangeAspect="1"/>
          </p:cNvPicPr>
          <p:nvPr userDrawn="1"/>
        </p:nvPicPr>
        <p:blipFill>
          <a:blip r:embed="rId2"/>
          <a:stretch>
            <a:fillRect/>
          </a:stretch>
        </p:blipFill>
        <p:spPr>
          <a:xfrm>
            <a:off x="295715" y="6177608"/>
            <a:ext cx="845435" cy="353393"/>
          </a:xfrm>
          <a:prstGeom prst="rect">
            <a:avLst/>
          </a:prstGeom>
        </p:spPr>
      </p:pic>
    </p:spTree>
    <p:extLst>
      <p:ext uri="{BB962C8B-B14F-4D97-AF65-F5344CB8AC3E}">
        <p14:creationId xmlns:p14="http://schemas.microsoft.com/office/powerpoint/2010/main" val="3549790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Punktlis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C68AED-3A99-704D-8F97-DB2A70EDEE29}"/>
              </a:ext>
            </a:extLst>
          </p:cNvPr>
          <p:cNvSpPr>
            <a:spLocks noGrp="1"/>
          </p:cNvSpPr>
          <p:nvPr>
            <p:ph type="title"/>
          </p:nvPr>
        </p:nvSpPr>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FE4A1D1D-C8A3-914A-83EF-30FC6150C8FB}"/>
              </a:ext>
            </a:extLst>
          </p:cNvPr>
          <p:cNvSpPr>
            <a:spLocks noGrp="1"/>
          </p:cNvSpPr>
          <p:nvPr>
            <p:ph idx="1" hasCustomPrompt="1"/>
          </p:nvPr>
        </p:nvSpPr>
        <p:spPr>
          <a:xfrm>
            <a:off x="961292" y="1825625"/>
            <a:ext cx="10392507" cy="3932080"/>
          </a:xfrm>
        </p:spPr>
        <p:txBody>
          <a:bodyPr>
            <a:normAutofit/>
          </a:bodyPr>
          <a:lstStyle>
            <a:lvl1pPr>
              <a:defRPr sz="2000" b="0" baseline="0">
                <a:solidFill>
                  <a:schemeClr val="bg1"/>
                </a:solidFill>
              </a:defRPr>
            </a:lvl1pPr>
            <a:lvl2pPr>
              <a:defRPr sz="1800">
                <a:solidFill>
                  <a:schemeClr val="bg1"/>
                </a:solidFill>
                <a:latin typeface="Helvetica" pitchFamily="2" charset="0"/>
              </a:defRPr>
            </a:lvl2pPr>
          </a:lstStyle>
          <a:p>
            <a:r>
              <a:rPr lang="nb-NO"/>
              <a:t>Rediger tekststiler i malen
Andre nivå
Tredje nivå
Fjerde nivå
Femte nivå</a:t>
            </a:r>
          </a:p>
          <a:p>
            <a:pPr lvl="1"/>
            <a:r>
              <a:rPr lang="nb-NO"/>
              <a:t>Punkt under punktet</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5892642"/>
            <a:ext cx="7315200" cy="365125"/>
          </a:xfrm>
          <a:prstGeom prst="rect">
            <a:avLst/>
          </a:prstGeom>
        </p:spPr>
        <p:txBody>
          <a:bodyPr/>
          <a:lstStyle>
            <a:lvl1pPr algn="r">
              <a:defRPr>
                <a:solidFill>
                  <a:srgbClr val="F2F3F6"/>
                </a:solidFill>
              </a:defRPr>
            </a:lvl1pPr>
          </a:lstStyle>
          <a:p>
            <a:r>
              <a:rPr lang="nb-NO"/>
              <a:t>Kildehenvisning</a:t>
            </a:r>
          </a:p>
        </p:txBody>
      </p:sp>
      <p:pic>
        <p:nvPicPr>
          <p:cNvPr id="8" name="Bilde 7" descr="Et bilde som inneholder utklipp&#10;&#10;&#10;&#10;Automatisk generert beskrivelse">
            <a:extLst>
              <a:ext uri="{FF2B5EF4-FFF2-40B4-BE49-F238E27FC236}">
                <a16:creationId xmlns:a16="http://schemas.microsoft.com/office/drawing/2014/main" id="{F6E08E09-E264-9443-98AB-C8A6486B981A}"/>
              </a:ext>
            </a:extLst>
          </p:cNvPr>
          <p:cNvPicPr>
            <a:picLocks noChangeAspect="1"/>
          </p:cNvPicPr>
          <p:nvPr userDrawn="1"/>
        </p:nvPicPr>
        <p:blipFill>
          <a:blip r:embed="rId2"/>
          <a:stretch>
            <a:fillRect/>
          </a:stretch>
        </p:blipFill>
        <p:spPr>
          <a:xfrm>
            <a:off x="295715" y="6177608"/>
            <a:ext cx="845435" cy="353393"/>
          </a:xfrm>
          <a:prstGeom prst="rect">
            <a:avLst/>
          </a:prstGeom>
        </p:spPr>
      </p:pic>
    </p:spTree>
    <p:extLst>
      <p:ext uri="{BB962C8B-B14F-4D97-AF65-F5344CB8AC3E}">
        <p14:creationId xmlns:p14="http://schemas.microsoft.com/office/powerpoint/2010/main" val="2028875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797979"/>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79797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innho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E4A1D1D-C8A3-914A-83EF-30FC6150C8FB}"/>
              </a:ext>
            </a:extLst>
          </p:cNvPr>
          <p:cNvSpPr>
            <a:spLocks noGrp="1"/>
          </p:cNvSpPr>
          <p:nvPr>
            <p:ph idx="1"/>
          </p:nvPr>
        </p:nvSpPr>
        <p:spPr>
          <a:xfrm>
            <a:off x="961292" y="949569"/>
            <a:ext cx="10392507" cy="4655100"/>
          </a:xfrm>
        </p:spPr>
        <p:txBody>
          <a:bodyPr>
            <a:normAutofit/>
          </a:bodyPr>
          <a:lstStyle>
            <a:lvl1pPr marL="0" indent="0">
              <a:buNone/>
              <a:defRPr sz="2000" b="0">
                <a:solidFill>
                  <a:schemeClr val="bg1"/>
                </a:solidFill>
              </a:defRPr>
            </a:lvl1pPr>
          </a:lstStyle>
          <a:p>
            <a:r>
              <a:rPr lang="nb-NO"/>
              <a:t>Rediger tekststiler i malen
Andre nivå
Tredje nivå
Fjerde nivå
Femte nivå</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5908431"/>
            <a:ext cx="7315200" cy="365125"/>
          </a:xfrm>
          <a:prstGeom prst="rect">
            <a:avLst/>
          </a:prstGeom>
        </p:spPr>
        <p:txBody>
          <a:bodyPr/>
          <a:lstStyle>
            <a:lvl1pPr algn="r">
              <a:defRPr>
                <a:solidFill>
                  <a:srgbClr val="F2F3F6"/>
                </a:solidFill>
              </a:defRPr>
            </a:lvl1pPr>
          </a:lstStyle>
          <a:p>
            <a:r>
              <a:rPr lang="nb-NO"/>
              <a:t>Kildehenvisning</a:t>
            </a:r>
          </a:p>
        </p:txBody>
      </p:sp>
      <p:pic>
        <p:nvPicPr>
          <p:cNvPr id="7" name="Bilde 6" descr="Et bilde som inneholder utklipp&#10;&#10;&#10;&#10;Automatisk generert beskrivelse">
            <a:extLst>
              <a:ext uri="{FF2B5EF4-FFF2-40B4-BE49-F238E27FC236}">
                <a16:creationId xmlns:a16="http://schemas.microsoft.com/office/drawing/2014/main" id="{6F05C61F-03A8-3342-A838-91F73842B5D1}"/>
              </a:ext>
            </a:extLst>
          </p:cNvPr>
          <p:cNvPicPr>
            <a:picLocks noChangeAspect="1"/>
          </p:cNvPicPr>
          <p:nvPr userDrawn="1"/>
        </p:nvPicPr>
        <p:blipFill>
          <a:blip r:embed="rId2"/>
          <a:stretch>
            <a:fillRect/>
          </a:stretch>
        </p:blipFill>
        <p:spPr>
          <a:xfrm>
            <a:off x="295715" y="6177608"/>
            <a:ext cx="845435" cy="353393"/>
          </a:xfrm>
          <a:prstGeom prst="rect">
            <a:avLst/>
          </a:prstGeom>
        </p:spPr>
      </p:pic>
    </p:spTree>
    <p:extLst>
      <p:ext uri="{BB962C8B-B14F-4D97-AF65-F5344CB8AC3E}">
        <p14:creationId xmlns:p14="http://schemas.microsoft.com/office/powerpoint/2010/main" val="3243781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på rød bakgrunn">
    <p:bg>
      <p:bgPr>
        <a:solidFill>
          <a:srgbClr val="D2002B"/>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4C717CD-C564-444B-9B54-49514DB5E238}"/>
              </a:ext>
            </a:extLst>
          </p:cNvPr>
          <p:cNvPicPr>
            <a:picLocks noChangeAspect="1"/>
          </p:cNvPicPr>
          <p:nvPr userDrawn="1"/>
        </p:nvPicPr>
        <p:blipFill>
          <a:blip r:embed="rId2"/>
          <a:stretch>
            <a:fillRect/>
          </a:stretch>
        </p:blipFill>
        <p:spPr>
          <a:xfrm>
            <a:off x="3765550" y="2901950"/>
            <a:ext cx="4660900" cy="1054100"/>
          </a:xfrm>
          <a:prstGeom prst="rect">
            <a:avLst/>
          </a:prstGeom>
        </p:spPr>
      </p:pic>
    </p:spTree>
    <p:extLst>
      <p:ext uri="{BB962C8B-B14F-4D97-AF65-F5344CB8AC3E}">
        <p14:creationId xmlns:p14="http://schemas.microsoft.com/office/powerpoint/2010/main" val="3502569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unktlis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C68AED-3A99-704D-8F97-DB2A70EDEE29}"/>
              </a:ext>
            </a:extLst>
          </p:cNvPr>
          <p:cNvSpPr>
            <a:spLocks noGrp="1"/>
          </p:cNvSpPr>
          <p:nvPr>
            <p:ph type="title"/>
          </p:nvPr>
        </p:nvSpPr>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FE4A1D1D-C8A3-914A-83EF-30FC6150C8FB}"/>
              </a:ext>
            </a:extLst>
          </p:cNvPr>
          <p:cNvSpPr>
            <a:spLocks noGrp="1"/>
          </p:cNvSpPr>
          <p:nvPr>
            <p:ph idx="1"/>
          </p:nvPr>
        </p:nvSpPr>
        <p:spPr>
          <a:xfrm>
            <a:off x="961293" y="1825625"/>
            <a:ext cx="4994030" cy="3895237"/>
          </a:xfrm>
        </p:spPr>
        <p:txBody>
          <a:bodyPr>
            <a:normAutofit/>
          </a:bodyPr>
          <a:lstStyle>
            <a:lvl1pPr>
              <a:defRPr sz="2000" b="0">
                <a:solidFill>
                  <a:schemeClr val="bg1"/>
                </a:solidFill>
              </a:defRPr>
            </a:lvl1pPr>
          </a:lstStyle>
          <a:p>
            <a:r>
              <a:rPr lang="nb-NO"/>
              <a:t>Rediger tekststiler i malen
Andre nivå
Tredje nivå
Fjerde nivå
Femte nivå</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5914414"/>
            <a:ext cx="7315200" cy="365125"/>
          </a:xfrm>
          <a:prstGeom prst="rect">
            <a:avLst/>
          </a:prstGeom>
        </p:spPr>
        <p:txBody>
          <a:bodyPr/>
          <a:lstStyle>
            <a:lvl1pPr algn="r">
              <a:defRPr/>
            </a:lvl1pPr>
          </a:lstStyle>
          <a:p>
            <a:r>
              <a:rPr lang="nb-NO"/>
              <a:t>Kildehenvisning</a:t>
            </a:r>
          </a:p>
        </p:txBody>
      </p:sp>
      <p:sp>
        <p:nvSpPr>
          <p:cNvPr id="6" name="Plassholder for bilde 5">
            <a:extLst>
              <a:ext uri="{FF2B5EF4-FFF2-40B4-BE49-F238E27FC236}">
                <a16:creationId xmlns:a16="http://schemas.microsoft.com/office/drawing/2014/main" id="{1EFC5E8F-8FFF-D146-B8A0-A4B8D30BECCB}"/>
              </a:ext>
            </a:extLst>
          </p:cNvPr>
          <p:cNvSpPr>
            <a:spLocks noGrp="1"/>
          </p:cNvSpPr>
          <p:nvPr>
            <p:ph type="pic" sz="quarter" idx="12"/>
          </p:nvPr>
        </p:nvSpPr>
        <p:spPr>
          <a:xfrm>
            <a:off x="6096000" y="1825625"/>
            <a:ext cx="5257800" cy="3895237"/>
          </a:xfrm>
        </p:spPr>
        <p:txBody>
          <a:bodyPr/>
          <a:lstStyle/>
          <a:p>
            <a:endParaRPr lang="nb-NO"/>
          </a:p>
        </p:txBody>
      </p:sp>
      <p:pic>
        <p:nvPicPr>
          <p:cNvPr id="9" name="Bilde 8" descr="Et bilde som inneholder utklipp&#10;&#10;&#10;&#10;Automatisk generert beskrivelse">
            <a:extLst>
              <a:ext uri="{FF2B5EF4-FFF2-40B4-BE49-F238E27FC236}">
                <a16:creationId xmlns:a16="http://schemas.microsoft.com/office/drawing/2014/main" id="{39096D7A-923D-4341-8EFF-A714749BE0FA}"/>
              </a:ext>
            </a:extLst>
          </p:cNvPr>
          <p:cNvPicPr>
            <a:picLocks noChangeAspect="1"/>
          </p:cNvPicPr>
          <p:nvPr userDrawn="1"/>
        </p:nvPicPr>
        <p:blipFill>
          <a:blip r:embed="rId2"/>
          <a:stretch>
            <a:fillRect/>
          </a:stretch>
        </p:blipFill>
        <p:spPr>
          <a:xfrm>
            <a:off x="295715" y="6177608"/>
            <a:ext cx="845435" cy="353393"/>
          </a:xfrm>
          <a:prstGeom prst="rect">
            <a:avLst/>
          </a:prstGeom>
        </p:spPr>
      </p:pic>
    </p:spTree>
    <p:extLst>
      <p:ext uri="{BB962C8B-B14F-4D97-AF65-F5344CB8AC3E}">
        <p14:creationId xmlns:p14="http://schemas.microsoft.com/office/powerpoint/2010/main" val="2309231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313A3025-CD08-FD43-8BF8-D83B80F2D372}"/>
              </a:ext>
            </a:extLst>
          </p:cNvPr>
          <p:cNvSpPr>
            <a:spLocks noGrp="1"/>
          </p:cNvSpPr>
          <p:nvPr>
            <p:ph type="body" sz="quarter" idx="13" hasCustomPrompt="1"/>
          </p:nvPr>
        </p:nvSpPr>
        <p:spPr>
          <a:xfrm>
            <a:off x="991312" y="1917700"/>
            <a:ext cx="6486258" cy="2070100"/>
          </a:xfrm>
        </p:spPr>
        <p:txBody>
          <a:bodyPr anchor="b">
            <a:normAutofit/>
          </a:bodyPr>
          <a:lstStyle>
            <a:lvl1pPr marL="0" indent="0">
              <a:buNone/>
              <a:defRPr sz="3600">
                <a:solidFill>
                  <a:schemeClr val="bg1"/>
                </a:solidFill>
              </a:defRPr>
            </a:lvl1pPr>
          </a:lstStyle>
          <a:p>
            <a:r>
              <a:rPr lang="nb-NO"/>
              <a:t>Sitat fra kjent person</a:t>
            </a:r>
          </a:p>
        </p:txBody>
      </p:sp>
      <p:sp>
        <p:nvSpPr>
          <p:cNvPr id="12" name="Plassholder for tekst 11">
            <a:extLst>
              <a:ext uri="{FF2B5EF4-FFF2-40B4-BE49-F238E27FC236}">
                <a16:creationId xmlns:a16="http://schemas.microsoft.com/office/drawing/2014/main" id="{AD0A5E21-6A22-7D43-B2F4-6F47285A42E8}"/>
              </a:ext>
            </a:extLst>
          </p:cNvPr>
          <p:cNvSpPr>
            <a:spLocks noGrp="1"/>
          </p:cNvSpPr>
          <p:nvPr>
            <p:ph type="body" sz="quarter" idx="14" hasCustomPrompt="1"/>
          </p:nvPr>
        </p:nvSpPr>
        <p:spPr>
          <a:xfrm>
            <a:off x="991312" y="4203700"/>
            <a:ext cx="6486258" cy="482600"/>
          </a:xfrm>
        </p:spPr>
        <p:txBody>
          <a:bodyPr/>
          <a:lstStyle>
            <a:lvl1pPr marL="0" indent="0">
              <a:buNone/>
              <a:defRPr b="1">
                <a:solidFill>
                  <a:schemeClr val="bg1"/>
                </a:solidFill>
              </a:defRPr>
            </a:lvl1pPr>
          </a:lstStyle>
          <a:p>
            <a:r>
              <a:rPr lang="nb-NO"/>
              <a:t>Navn på person</a:t>
            </a:r>
          </a:p>
        </p:txBody>
      </p:sp>
      <p:sp>
        <p:nvSpPr>
          <p:cNvPr id="14" name="Plassholder for tekst 13">
            <a:extLst>
              <a:ext uri="{FF2B5EF4-FFF2-40B4-BE49-F238E27FC236}">
                <a16:creationId xmlns:a16="http://schemas.microsoft.com/office/drawing/2014/main" id="{C06D30DD-C9AA-A74E-8236-A55A61266FB6}"/>
              </a:ext>
            </a:extLst>
          </p:cNvPr>
          <p:cNvSpPr>
            <a:spLocks noGrp="1"/>
          </p:cNvSpPr>
          <p:nvPr>
            <p:ph type="body" sz="quarter" idx="15" hasCustomPrompt="1"/>
          </p:nvPr>
        </p:nvSpPr>
        <p:spPr>
          <a:xfrm>
            <a:off x="991312" y="4686300"/>
            <a:ext cx="6486258" cy="482600"/>
          </a:xfrm>
        </p:spPr>
        <p:txBody>
          <a:bodyPr>
            <a:normAutofit/>
          </a:bodyPr>
          <a:lstStyle>
            <a:lvl1pPr marL="0" indent="0">
              <a:buNone/>
              <a:defRPr sz="2000">
                <a:solidFill>
                  <a:schemeClr val="bg1"/>
                </a:solidFill>
              </a:defRPr>
            </a:lvl1pPr>
          </a:lstStyle>
          <a:p>
            <a:r>
              <a:rPr lang="nb-NO"/>
              <a:t>Tittel på person</a:t>
            </a:r>
          </a:p>
        </p:txBody>
      </p:sp>
      <p:sp>
        <p:nvSpPr>
          <p:cNvPr id="16" name="Plassholder for bilde 15">
            <a:extLst>
              <a:ext uri="{FF2B5EF4-FFF2-40B4-BE49-F238E27FC236}">
                <a16:creationId xmlns:a16="http://schemas.microsoft.com/office/drawing/2014/main" id="{C642F17B-7F49-F045-B8A0-848CC25C0D7F}"/>
              </a:ext>
            </a:extLst>
          </p:cNvPr>
          <p:cNvSpPr>
            <a:spLocks noGrp="1"/>
          </p:cNvSpPr>
          <p:nvPr>
            <p:ph type="pic" sz="quarter" idx="16" hasCustomPrompt="1"/>
          </p:nvPr>
        </p:nvSpPr>
        <p:spPr>
          <a:xfrm>
            <a:off x="7689791" y="1404938"/>
            <a:ext cx="3810000" cy="4302125"/>
          </a:xfrm>
        </p:spPr>
        <p:txBody>
          <a:bodyPr/>
          <a:lstStyle/>
          <a:p>
            <a:r>
              <a:rPr lang="nb-NO"/>
              <a:t>Bilde av person</a:t>
            </a:r>
          </a:p>
        </p:txBody>
      </p:sp>
      <p:pic>
        <p:nvPicPr>
          <p:cNvPr id="9" name="Bilde 8" descr="Et bilde som inneholder utklipp&#10;&#10;&#10;&#10;Automatisk generert beskrivelse">
            <a:extLst>
              <a:ext uri="{FF2B5EF4-FFF2-40B4-BE49-F238E27FC236}">
                <a16:creationId xmlns:a16="http://schemas.microsoft.com/office/drawing/2014/main" id="{63870086-9647-2149-9887-60DB2D78A6B2}"/>
              </a:ext>
            </a:extLst>
          </p:cNvPr>
          <p:cNvPicPr>
            <a:picLocks noChangeAspect="1"/>
          </p:cNvPicPr>
          <p:nvPr userDrawn="1"/>
        </p:nvPicPr>
        <p:blipFill>
          <a:blip r:embed="rId2"/>
          <a:stretch>
            <a:fillRect/>
          </a:stretch>
        </p:blipFill>
        <p:spPr>
          <a:xfrm>
            <a:off x="295715" y="6177608"/>
            <a:ext cx="845435" cy="353393"/>
          </a:xfrm>
          <a:prstGeom prst="rect">
            <a:avLst/>
          </a:prstGeom>
        </p:spPr>
      </p:pic>
    </p:spTree>
    <p:extLst>
      <p:ext uri="{BB962C8B-B14F-4D97-AF65-F5344CB8AC3E}">
        <p14:creationId xmlns:p14="http://schemas.microsoft.com/office/powerpoint/2010/main" val="2512946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Punktliste i to 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CA2F30-5B48-0D4B-A64D-C11205F3E28A}"/>
              </a:ext>
            </a:extLst>
          </p:cNvPr>
          <p:cNvSpPr>
            <a:spLocks noGrp="1"/>
          </p:cNvSpPr>
          <p:nvPr>
            <p:ph type="title"/>
          </p:nvPr>
        </p:nvSpPr>
        <p:spPr>
          <a:xfrm>
            <a:off x="1086678" y="365125"/>
            <a:ext cx="10267122" cy="1325563"/>
          </a:xfrm>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80FB60E4-9D32-0846-B8BB-D8ACEE6ED189}"/>
              </a:ext>
            </a:extLst>
          </p:cNvPr>
          <p:cNvSpPr>
            <a:spLocks noGrp="1"/>
          </p:cNvSpPr>
          <p:nvPr>
            <p:ph sz="half" idx="1"/>
          </p:nvPr>
        </p:nvSpPr>
        <p:spPr>
          <a:xfrm>
            <a:off x="1086678" y="1825625"/>
            <a:ext cx="4933122" cy="4351338"/>
          </a:xfrm>
        </p:spPr>
        <p:txBody>
          <a:bodyPr>
            <a:normAutofit/>
          </a:bodyPr>
          <a:lstStyle>
            <a:lvl1pPr>
              <a:defRPr sz="2000" b="0">
                <a:solidFill>
                  <a:schemeClr val="bg1"/>
                </a:solidFill>
              </a:defRPr>
            </a:lvl1pPr>
          </a:lstStyle>
          <a:p>
            <a:r>
              <a:rPr lang="nb-NO"/>
              <a:t>Rediger tekststiler i malen
Andre nivå
Tredje nivå
Fjerde nivå
Femte nivå</a:t>
            </a:r>
          </a:p>
        </p:txBody>
      </p:sp>
      <p:sp>
        <p:nvSpPr>
          <p:cNvPr id="4" name="Plassholder for innhold 3">
            <a:extLst>
              <a:ext uri="{FF2B5EF4-FFF2-40B4-BE49-F238E27FC236}">
                <a16:creationId xmlns:a16="http://schemas.microsoft.com/office/drawing/2014/main" id="{4A7ACAD7-72B5-0D48-840B-452B3A1E131C}"/>
              </a:ext>
            </a:extLst>
          </p:cNvPr>
          <p:cNvSpPr>
            <a:spLocks noGrp="1"/>
          </p:cNvSpPr>
          <p:nvPr>
            <p:ph sz="half" idx="2"/>
          </p:nvPr>
        </p:nvSpPr>
        <p:spPr>
          <a:xfrm>
            <a:off x="6420676" y="1825625"/>
            <a:ext cx="4933123" cy="4351338"/>
          </a:xfrm>
        </p:spPr>
        <p:txBody>
          <a:bodyPr>
            <a:normAutofit/>
          </a:bodyPr>
          <a:lstStyle>
            <a:lvl1pPr>
              <a:defRPr sz="2000" b="0">
                <a:solidFill>
                  <a:schemeClr val="bg1"/>
                </a:solidFill>
              </a:defRPr>
            </a:lvl1pPr>
          </a:lstStyle>
          <a:p>
            <a:r>
              <a:rPr lang="nb-NO"/>
              <a:t>Rediger tekststiler i malen
Andre nivå
Tredje nivå
Fjerde nivå
Femte nivå</a:t>
            </a:r>
          </a:p>
        </p:txBody>
      </p:sp>
      <p:pic>
        <p:nvPicPr>
          <p:cNvPr id="8" name="Bilde 7" descr="Et bilde som inneholder utklipp&#10;&#10;&#10;&#10;Automatisk generert beskrivelse">
            <a:extLst>
              <a:ext uri="{FF2B5EF4-FFF2-40B4-BE49-F238E27FC236}">
                <a16:creationId xmlns:a16="http://schemas.microsoft.com/office/drawing/2014/main" id="{0A6FD52D-BF42-7B4D-842D-BD6F562A4B58}"/>
              </a:ext>
            </a:extLst>
          </p:cNvPr>
          <p:cNvPicPr>
            <a:picLocks noChangeAspect="1"/>
          </p:cNvPicPr>
          <p:nvPr userDrawn="1"/>
        </p:nvPicPr>
        <p:blipFill>
          <a:blip r:embed="rId2"/>
          <a:stretch>
            <a:fillRect/>
          </a:stretch>
        </p:blipFill>
        <p:spPr>
          <a:xfrm>
            <a:off x="295715" y="6177608"/>
            <a:ext cx="845435" cy="353393"/>
          </a:xfrm>
          <a:prstGeom prst="rect">
            <a:avLst/>
          </a:prstGeom>
        </p:spPr>
      </p:pic>
    </p:spTree>
    <p:extLst>
      <p:ext uri="{BB962C8B-B14F-4D97-AF65-F5344CB8AC3E}">
        <p14:creationId xmlns:p14="http://schemas.microsoft.com/office/powerpoint/2010/main" val="1675280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skjerm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6650CA9E-144D-2B4B-8399-F29546F1AF91}"/>
              </a:ext>
            </a:extLst>
          </p:cNvPr>
          <p:cNvSpPr>
            <a:spLocks noGrp="1"/>
          </p:cNvSpPr>
          <p:nvPr>
            <p:ph type="pic" sz="quarter" idx="10" hasCustomPrompt="1"/>
          </p:nvPr>
        </p:nvSpPr>
        <p:spPr>
          <a:xfrm>
            <a:off x="0" y="0"/>
            <a:ext cx="12192000" cy="6858000"/>
          </a:xfrm>
        </p:spPr>
        <p:txBody>
          <a:bodyPr/>
          <a:lstStyle>
            <a:lvl1pPr>
              <a:defRPr>
                <a:solidFill>
                  <a:srgbClr val="F2F3F6">
                    <a:alpha val="74000"/>
                  </a:srgbClr>
                </a:solidFill>
              </a:defRPr>
            </a:lvl1pPr>
          </a:lstStyle>
          <a:p>
            <a:r>
              <a:rPr lang="nb-NO"/>
              <a:t>Slipp et bilde her</a:t>
            </a:r>
          </a:p>
        </p:txBody>
      </p:sp>
      <p:sp>
        <p:nvSpPr>
          <p:cNvPr id="2" name="Tittel 1">
            <a:extLst>
              <a:ext uri="{FF2B5EF4-FFF2-40B4-BE49-F238E27FC236}">
                <a16:creationId xmlns:a16="http://schemas.microsoft.com/office/drawing/2014/main" id="{B155B4C0-4369-4842-A92C-0BEF7F141946}"/>
              </a:ext>
            </a:extLst>
          </p:cNvPr>
          <p:cNvSpPr>
            <a:spLocks noGrp="1"/>
          </p:cNvSpPr>
          <p:nvPr>
            <p:ph type="title"/>
          </p:nvPr>
        </p:nvSpPr>
        <p:spPr>
          <a:xfrm>
            <a:off x="838200" y="1330325"/>
            <a:ext cx="10515600" cy="1325563"/>
          </a:xfrm>
        </p:spPr>
        <p:txBody>
          <a:bodyPr>
            <a:normAutofit/>
          </a:bodyPr>
          <a:lstStyle>
            <a:lvl1pPr>
              <a:defRPr sz="6000">
                <a:solidFill>
                  <a:schemeClr val="bg1"/>
                </a:solidFill>
              </a:defRPr>
            </a:lvl1pPr>
          </a:lstStyle>
          <a:p>
            <a:r>
              <a:rPr lang="nb-NO"/>
              <a:t>Klikk for å redigere tittelstil</a:t>
            </a:r>
          </a:p>
        </p:txBody>
      </p:sp>
      <p:pic>
        <p:nvPicPr>
          <p:cNvPr id="8" name="Bilde 7" descr="Et bilde som inneholder utklipp&#10;&#10;&#10;&#10;Automatisk generert beskrivelse">
            <a:extLst>
              <a:ext uri="{FF2B5EF4-FFF2-40B4-BE49-F238E27FC236}">
                <a16:creationId xmlns:a16="http://schemas.microsoft.com/office/drawing/2014/main" id="{8817D405-DD02-1A4E-A048-5ADA2D195EF8}"/>
              </a:ext>
            </a:extLst>
          </p:cNvPr>
          <p:cNvPicPr>
            <a:picLocks noChangeAspect="1"/>
          </p:cNvPicPr>
          <p:nvPr userDrawn="1"/>
        </p:nvPicPr>
        <p:blipFill>
          <a:blip r:embed="rId2"/>
          <a:stretch>
            <a:fillRect/>
          </a:stretch>
        </p:blipFill>
        <p:spPr>
          <a:xfrm>
            <a:off x="295715" y="6177608"/>
            <a:ext cx="845435" cy="353393"/>
          </a:xfrm>
          <a:prstGeom prst="rect">
            <a:avLst/>
          </a:prstGeom>
        </p:spPr>
      </p:pic>
    </p:spTree>
    <p:extLst>
      <p:ext uri="{BB962C8B-B14F-4D97-AF65-F5344CB8AC3E}">
        <p14:creationId xmlns:p14="http://schemas.microsoft.com/office/powerpoint/2010/main" val="2157862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erson">
    <p:bg>
      <p:bgPr>
        <a:solidFill>
          <a:srgbClr val="141E28"/>
        </a:solidFill>
        <a:effectLst/>
      </p:bgPr>
    </p:bg>
    <p:spTree>
      <p:nvGrpSpPr>
        <p:cNvPr id="1" name=""/>
        <p:cNvGrpSpPr/>
        <p:nvPr/>
      </p:nvGrpSpPr>
      <p:grpSpPr>
        <a:xfrm>
          <a:off x="0" y="0"/>
          <a:ext cx="0" cy="0"/>
          <a:chOff x="0" y="0"/>
          <a:chExt cx="0" cy="0"/>
        </a:xfrm>
      </p:grpSpPr>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2237" y="607410"/>
            <a:ext cx="2440153" cy="3050191"/>
          </a:xfrm>
          <a:prstGeom prst="rect">
            <a:avLst/>
          </a:prstGeom>
        </p:spPr>
      </p:pic>
      <p:sp>
        <p:nvSpPr>
          <p:cNvPr id="2" name="Title 1"/>
          <p:cNvSpPr>
            <a:spLocks noGrp="1"/>
          </p:cNvSpPr>
          <p:nvPr>
            <p:ph type="title" hasCustomPrompt="1"/>
          </p:nvPr>
        </p:nvSpPr>
        <p:spPr>
          <a:xfrm>
            <a:off x="3972124" y="1499784"/>
            <a:ext cx="7983499" cy="1143000"/>
          </a:xfrm>
          <a:noFill/>
          <a:ln>
            <a:noFill/>
          </a:ln>
        </p:spPr>
        <p:txBody>
          <a:bodyPr>
            <a:normAutofit/>
          </a:bodyPr>
          <a:lstStyle>
            <a:lvl1pPr algn="l">
              <a:defRPr sz="4267" b="1">
                <a:solidFill>
                  <a:schemeClr val="bg1"/>
                </a:solidFill>
              </a:defRPr>
            </a:lvl1pPr>
          </a:lstStyle>
          <a:p>
            <a:r>
              <a:rPr lang="nb-NO"/>
              <a:t>Navn navn</a:t>
            </a:r>
            <a:endParaRPr lang="en-US"/>
          </a:p>
        </p:txBody>
      </p:sp>
      <p:sp>
        <p:nvSpPr>
          <p:cNvPr id="15" name="Plassholder for tekst 14"/>
          <p:cNvSpPr>
            <a:spLocks noGrp="1"/>
          </p:cNvSpPr>
          <p:nvPr>
            <p:ph type="body" sz="quarter" idx="10" hasCustomPrompt="1"/>
          </p:nvPr>
        </p:nvSpPr>
        <p:spPr>
          <a:xfrm>
            <a:off x="3971562" y="1000125"/>
            <a:ext cx="7975879" cy="469055"/>
          </a:xfrm>
        </p:spPr>
        <p:txBody>
          <a:bodyPr>
            <a:noAutofit/>
          </a:bodyPr>
          <a:lstStyle>
            <a:lvl1pPr marL="0" indent="0" algn="l">
              <a:buNone/>
              <a:defRPr sz="2667" b="1" baseline="0">
                <a:solidFill>
                  <a:schemeClr val="bg1">
                    <a:lumMod val="75000"/>
                  </a:schemeClr>
                </a:solidFill>
              </a:defRPr>
            </a:lvl1pPr>
            <a:lvl2pPr marL="609585" indent="0">
              <a:buNone/>
              <a:defRPr sz="2667"/>
            </a:lvl2pPr>
            <a:lvl3pPr marL="1219170" indent="0">
              <a:buNone/>
              <a:defRPr sz="2667"/>
            </a:lvl3pPr>
            <a:lvl4pPr marL="1828754" indent="0">
              <a:buNone/>
              <a:defRPr sz="2667"/>
            </a:lvl4pPr>
            <a:lvl5pPr marL="2438339" indent="0">
              <a:buNone/>
              <a:defRPr sz="2667"/>
            </a:lvl5pPr>
          </a:lstStyle>
          <a:p>
            <a:pPr lvl="0"/>
            <a:r>
              <a:rPr lang="nb-NO"/>
              <a:t>Fakultet</a:t>
            </a:r>
          </a:p>
        </p:txBody>
      </p:sp>
      <p:sp>
        <p:nvSpPr>
          <p:cNvPr id="5" name="Plassholder for bilde 4"/>
          <p:cNvSpPr>
            <a:spLocks noGrp="1"/>
          </p:cNvSpPr>
          <p:nvPr>
            <p:ph type="pic" sz="quarter" idx="11" hasCustomPrompt="1"/>
          </p:nvPr>
        </p:nvSpPr>
        <p:spPr>
          <a:xfrm>
            <a:off x="1099928" y="1000125"/>
            <a:ext cx="2442461" cy="3050191"/>
          </a:xfrm>
        </p:spPr>
        <p:txBody>
          <a:bodyPr/>
          <a:lstStyle>
            <a:lvl1pPr>
              <a:defRPr baseline="0"/>
            </a:lvl1pPr>
          </a:lstStyle>
          <a:p>
            <a:r>
              <a:rPr lang="nb-NO"/>
              <a:t>Dra inn bilde</a:t>
            </a:r>
          </a:p>
        </p:txBody>
      </p:sp>
      <p:sp>
        <p:nvSpPr>
          <p:cNvPr id="19" name="Plassholder for tekst 18"/>
          <p:cNvSpPr>
            <a:spLocks noGrp="1"/>
          </p:cNvSpPr>
          <p:nvPr>
            <p:ph type="body" sz="quarter" idx="12" hasCustomPrompt="1"/>
          </p:nvPr>
        </p:nvSpPr>
        <p:spPr>
          <a:xfrm>
            <a:off x="3975651" y="3552172"/>
            <a:ext cx="7975879" cy="2578213"/>
          </a:xfrm>
        </p:spPr>
        <p:txBody>
          <a:bodyPr>
            <a:normAutofit/>
          </a:bodyPr>
          <a:lstStyle>
            <a:lvl1pPr marL="0" indent="0">
              <a:buNone/>
              <a:defRPr sz="3200">
                <a:solidFill>
                  <a:schemeClr val="bg1"/>
                </a:solidFill>
              </a:defRPr>
            </a:lvl1pPr>
          </a:lstStyle>
          <a:p>
            <a:pPr lvl="0"/>
            <a:r>
              <a:rPr lang="nb-NO"/>
              <a:t>Beskrivelse</a:t>
            </a:r>
          </a:p>
        </p:txBody>
      </p:sp>
      <p:sp>
        <p:nvSpPr>
          <p:cNvPr id="20" name="Plassholder for tekst 14"/>
          <p:cNvSpPr>
            <a:spLocks noGrp="1"/>
          </p:cNvSpPr>
          <p:nvPr>
            <p:ph type="body" sz="quarter" idx="13" hasCustomPrompt="1"/>
          </p:nvPr>
        </p:nvSpPr>
        <p:spPr>
          <a:xfrm>
            <a:off x="3971561" y="2994120"/>
            <a:ext cx="7975880" cy="418984"/>
          </a:xfrm>
        </p:spPr>
        <p:txBody>
          <a:bodyPr>
            <a:noAutofit/>
          </a:bodyPr>
          <a:lstStyle>
            <a:lvl1pPr marL="0" indent="0" algn="l">
              <a:buNone/>
              <a:defRPr sz="2400" b="0" baseline="0">
                <a:solidFill>
                  <a:schemeClr val="bg1"/>
                </a:solidFill>
              </a:defRPr>
            </a:lvl1pPr>
            <a:lvl2pPr marL="609585" indent="0">
              <a:buNone/>
              <a:defRPr sz="2667"/>
            </a:lvl2pPr>
            <a:lvl3pPr marL="1219170" indent="0">
              <a:buNone/>
              <a:defRPr sz="2667"/>
            </a:lvl3pPr>
            <a:lvl4pPr marL="1828754" indent="0">
              <a:buNone/>
              <a:defRPr sz="2667"/>
            </a:lvl4pPr>
            <a:lvl5pPr marL="2438339" indent="0">
              <a:buNone/>
              <a:defRPr sz="2667"/>
            </a:lvl5pPr>
          </a:lstStyle>
          <a:p>
            <a:pPr lvl="0"/>
            <a:r>
              <a:rPr lang="nb-NO"/>
              <a:t>Dato</a:t>
            </a:r>
          </a:p>
        </p:txBody>
      </p:sp>
      <p:pic>
        <p:nvPicPr>
          <p:cNvPr id="9" name="Bilde 8" descr="Et bilde som inneholder utklipp&#10;&#10;&#10;&#10;Automatisk generert beskrivelse">
            <a:extLst>
              <a:ext uri="{FF2B5EF4-FFF2-40B4-BE49-F238E27FC236}">
                <a16:creationId xmlns:a16="http://schemas.microsoft.com/office/drawing/2014/main" id="{98E18A76-A0BB-614A-9106-5C1E47C0C81B}"/>
              </a:ext>
            </a:extLst>
          </p:cNvPr>
          <p:cNvPicPr>
            <a:picLocks noChangeAspect="1"/>
          </p:cNvPicPr>
          <p:nvPr userDrawn="1"/>
        </p:nvPicPr>
        <p:blipFill>
          <a:blip r:embed="rId3"/>
          <a:stretch>
            <a:fillRect/>
          </a:stretch>
        </p:blipFill>
        <p:spPr>
          <a:xfrm>
            <a:off x="680658" y="5951218"/>
            <a:ext cx="845435" cy="353393"/>
          </a:xfrm>
          <a:prstGeom prst="rect">
            <a:avLst/>
          </a:prstGeom>
        </p:spPr>
      </p:pic>
    </p:spTree>
    <p:extLst>
      <p:ext uri="{BB962C8B-B14F-4D97-AF65-F5344CB8AC3E}">
        <p14:creationId xmlns:p14="http://schemas.microsoft.com/office/powerpoint/2010/main" val="3027853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pic>
        <p:nvPicPr>
          <p:cNvPr id="4" name="Bilde 3" descr="Et bilde som inneholder utklipp&#10;&#10;&#10;&#10;Automatisk generert beskrivelse">
            <a:extLst>
              <a:ext uri="{FF2B5EF4-FFF2-40B4-BE49-F238E27FC236}">
                <a16:creationId xmlns:a16="http://schemas.microsoft.com/office/drawing/2014/main" id="{61FD7C88-6343-784C-AA84-28EE43BEC36A}"/>
              </a:ext>
            </a:extLst>
          </p:cNvPr>
          <p:cNvPicPr>
            <a:picLocks noChangeAspect="1"/>
          </p:cNvPicPr>
          <p:nvPr userDrawn="1"/>
        </p:nvPicPr>
        <p:blipFill>
          <a:blip r:embed="rId2"/>
          <a:stretch>
            <a:fillRect/>
          </a:stretch>
        </p:blipFill>
        <p:spPr>
          <a:xfrm>
            <a:off x="295715" y="6177608"/>
            <a:ext cx="845435" cy="353393"/>
          </a:xfrm>
          <a:prstGeom prst="rect">
            <a:avLst/>
          </a:prstGeom>
        </p:spPr>
      </p:pic>
    </p:spTree>
    <p:extLst>
      <p:ext uri="{BB962C8B-B14F-4D97-AF65-F5344CB8AC3E}">
        <p14:creationId xmlns:p14="http://schemas.microsoft.com/office/powerpoint/2010/main" val="820861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logo">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3D1DC64-24A8-7C45-B7B6-71B1E06786B8}"/>
              </a:ext>
            </a:extLst>
          </p:cNvPr>
          <p:cNvPicPr>
            <a:picLocks noChangeAspect="1"/>
          </p:cNvPicPr>
          <p:nvPr userDrawn="1"/>
        </p:nvPicPr>
        <p:blipFill>
          <a:blip r:embed="rId2"/>
          <a:stretch>
            <a:fillRect/>
          </a:stretch>
        </p:blipFill>
        <p:spPr>
          <a:xfrm>
            <a:off x="3771900" y="2997200"/>
            <a:ext cx="4648200" cy="863600"/>
          </a:xfrm>
          <a:prstGeom prst="rect">
            <a:avLst/>
          </a:prstGeom>
        </p:spPr>
      </p:pic>
    </p:spTree>
    <p:extLst>
      <p:ext uri="{BB962C8B-B14F-4D97-AF65-F5344CB8AC3E}">
        <p14:creationId xmlns:p14="http://schemas.microsoft.com/office/powerpoint/2010/main" val="1267202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on red background">
    <p:bg>
      <p:bgPr>
        <a:solidFill>
          <a:srgbClr val="D2002B"/>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E5B0986-EDA4-E645-A2CC-7235DFEBFA32}"/>
              </a:ext>
            </a:extLst>
          </p:cNvPr>
          <p:cNvPicPr>
            <a:picLocks noChangeAspect="1"/>
          </p:cNvPicPr>
          <p:nvPr userDrawn="1"/>
        </p:nvPicPr>
        <p:blipFill>
          <a:blip r:embed="rId2"/>
          <a:stretch>
            <a:fillRect/>
          </a:stretch>
        </p:blipFill>
        <p:spPr>
          <a:xfrm>
            <a:off x="3771900" y="2997200"/>
            <a:ext cx="4648200" cy="863600"/>
          </a:xfrm>
          <a:prstGeom prst="rect">
            <a:avLst/>
          </a:prstGeom>
        </p:spPr>
      </p:pic>
    </p:spTree>
    <p:extLst>
      <p:ext uri="{BB962C8B-B14F-4D97-AF65-F5344CB8AC3E}">
        <p14:creationId xmlns:p14="http://schemas.microsoft.com/office/powerpoint/2010/main" val="2670052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Kap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0B2ABB-797D-6D4E-8B9C-7322AB6B5428}"/>
              </a:ext>
            </a:extLst>
          </p:cNvPr>
          <p:cNvSpPr>
            <a:spLocks noGrp="1"/>
          </p:cNvSpPr>
          <p:nvPr>
            <p:ph type="ctrTitle"/>
          </p:nvPr>
        </p:nvSpPr>
        <p:spPr>
          <a:xfrm>
            <a:off x="1524000" y="1122363"/>
            <a:ext cx="9144000" cy="2387600"/>
          </a:xfrm>
        </p:spPr>
        <p:txBody>
          <a:bodyPr anchor="b"/>
          <a:lstStyle>
            <a:lvl1pPr algn="ctr">
              <a:defRPr sz="6000">
                <a:solidFill>
                  <a:srgbClr val="D2002B"/>
                </a:solidFill>
              </a:defRPr>
            </a:lvl1pPr>
          </a:lstStyle>
          <a:p>
            <a:r>
              <a:rPr lang="nb-NO"/>
              <a:t>Klikk for å redigere tittelstil</a:t>
            </a:r>
          </a:p>
        </p:txBody>
      </p:sp>
      <p:sp>
        <p:nvSpPr>
          <p:cNvPr id="3" name="Undertittel 2">
            <a:extLst>
              <a:ext uri="{FF2B5EF4-FFF2-40B4-BE49-F238E27FC236}">
                <a16:creationId xmlns:a16="http://schemas.microsoft.com/office/drawing/2014/main" id="{DC16EDBB-B8D9-674E-B664-6D4E9C1BB607}"/>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95000"/>
                    <a:lumOff val="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5" name="Bilde 4">
            <a:extLst>
              <a:ext uri="{FF2B5EF4-FFF2-40B4-BE49-F238E27FC236}">
                <a16:creationId xmlns:a16="http://schemas.microsoft.com/office/drawing/2014/main" id="{911BBE4A-C00E-5649-91D8-9C0E408B4EDD}"/>
              </a:ext>
            </a:extLst>
          </p:cNvPr>
          <p:cNvPicPr>
            <a:picLocks noChangeAspect="1"/>
          </p:cNvPicPr>
          <p:nvPr userDrawn="1"/>
        </p:nvPicPr>
        <p:blipFill>
          <a:blip r:embed="rId2"/>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2083560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Punktlis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C68AED-3A99-704D-8F97-DB2A70EDEE29}"/>
              </a:ext>
            </a:extLst>
          </p:cNvPr>
          <p:cNvSpPr>
            <a:spLocks noGrp="1"/>
          </p:cNvSpPr>
          <p:nvPr>
            <p:ph type="title"/>
          </p:nvPr>
        </p:nvSpPr>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FE4A1D1D-C8A3-914A-83EF-30FC6150C8FB}"/>
              </a:ext>
            </a:extLst>
          </p:cNvPr>
          <p:cNvSpPr>
            <a:spLocks noGrp="1"/>
          </p:cNvSpPr>
          <p:nvPr>
            <p:ph idx="1"/>
          </p:nvPr>
        </p:nvSpPr>
        <p:spPr/>
        <p:txBody>
          <a:bodyPr>
            <a:normAutofit/>
          </a:bodyPr>
          <a:lstStyle>
            <a:lvl1pPr>
              <a:defRPr sz="2000" b="0">
                <a:solidFill>
                  <a:schemeClr val="tx1">
                    <a:lumMod val="95000"/>
                    <a:lumOff val="5000"/>
                  </a:schemeClr>
                </a:solidFill>
              </a:defRPr>
            </a:lvl1pPr>
          </a:lstStyle>
          <a:p>
            <a:r>
              <a:rPr lang="nb-NO"/>
              <a:t>Rediger tekststiler i malen
Andre nivå
Tredje nivå
Fjerde nivå
Femte nivå</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6356350"/>
            <a:ext cx="7315200" cy="365125"/>
          </a:xfrm>
          <a:prstGeom prst="rect">
            <a:avLst/>
          </a:prstGeom>
        </p:spPr>
        <p:txBody>
          <a:bodyPr/>
          <a:lstStyle/>
          <a:p>
            <a:r>
              <a:rPr lang="nb-NO"/>
              <a:t>Kildehenvisning</a:t>
            </a:r>
          </a:p>
        </p:txBody>
      </p:sp>
      <p:pic>
        <p:nvPicPr>
          <p:cNvPr id="8" name="Bilde 7">
            <a:extLst>
              <a:ext uri="{FF2B5EF4-FFF2-40B4-BE49-F238E27FC236}">
                <a16:creationId xmlns:a16="http://schemas.microsoft.com/office/drawing/2014/main" id="{6D576525-A9DD-134A-B8A4-C33D341D6275}"/>
              </a:ext>
            </a:extLst>
          </p:cNvPr>
          <p:cNvPicPr>
            <a:picLocks noChangeAspect="1"/>
          </p:cNvPicPr>
          <p:nvPr userDrawn="1"/>
        </p:nvPicPr>
        <p:blipFill>
          <a:blip r:embed="rId2"/>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289997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mart punktlis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C68AED-3A99-704D-8F97-DB2A70EDEE29}"/>
              </a:ext>
            </a:extLst>
          </p:cNvPr>
          <p:cNvSpPr>
            <a:spLocks noGrp="1"/>
          </p:cNvSpPr>
          <p:nvPr>
            <p:ph type="title"/>
          </p:nvPr>
        </p:nvSpPr>
        <p:spPr/>
        <p:txBody>
          <a:bodyPr/>
          <a:lstStyle>
            <a:lvl1pPr>
              <a:defRPr>
                <a:solidFill>
                  <a:srgbClr val="D2002B"/>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FE4A1D1D-C8A3-914A-83EF-30FC6150C8FB}"/>
              </a:ext>
            </a:extLst>
          </p:cNvPr>
          <p:cNvSpPr>
            <a:spLocks noGrp="1"/>
          </p:cNvSpPr>
          <p:nvPr>
            <p:ph idx="1"/>
          </p:nvPr>
        </p:nvSpPr>
        <p:spPr/>
        <p:txBody>
          <a:bodyPr>
            <a:normAutofit/>
          </a:bodyPr>
          <a:lstStyle>
            <a:lvl1pPr>
              <a:defRPr sz="2000" b="0">
                <a:solidFill>
                  <a:schemeClr val="tx1">
                    <a:lumMod val="95000"/>
                    <a:lumOff val="5000"/>
                  </a:schemeClr>
                </a:solidFill>
              </a:defRPr>
            </a:lvl1pPr>
          </a:lstStyle>
          <a:p>
            <a:r>
              <a:rPr lang="nb-NO"/>
              <a:t>Rediger tekststiler i malen
Andre nivå
Tredje nivå
Fjerde nivå
Femte nivå</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6356350"/>
            <a:ext cx="7315200" cy="365125"/>
          </a:xfrm>
          <a:prstGeom prst="rect">
            <a:avLst/>
          </a:prstGeom>
        </p:spPr>
        <p:txBody>
          <a:bodyPr/>
          <a:lstStyle/>
          <a:p>
            <a:r>
              <a:rPr lang="nb-NO"/>
              <a:t>Kildehenvisning</a:t>
            </a:r>
          </a:p>
        </p:txBody>
      </p:sp>
      <p:pic>
        <p:nvPicPr>
          <p:cNvPr id="8" name="Bilde 7">
            <a:extLst>
              <a:ext uri="{FF2B5EF4-FFF2-40B4-BE49-F238E27FC236}">
                <a16:creationId xmlns:a16="http://schemas.microsoft.com/office/drawing/2014/main" id="{A8F34021-95FB-D242-9C05-021599F2B012}"/>
              </a:ext>
            </a:extLst>
          </p:cNvPr>
          <p:cNvPicPr>
            <a:picLocks noChangeAspect="1"/>
          </p:cNvPicPr>
          <p:nvPr userDrawn="1"/>
        </p:nvPicPr>
        <p:blipFill>
          <a:blip r:embed="rId2"/>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1679824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1C1C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C1C1C1"/>
                      </p:to>
                    </p:animClr>
                  </p:sub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nnho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E4A1D1D-C8A3-914A-83EF-30FC6150C8FB}"/>
              </a:ext>
            </a:extLst>
          </p:cNvPr>
          <p:cNvSpPr>
            <a:spLocks noGrp="1"/>
          </p:cNvSpPr>
          <p:nvPr>
            <p:ph idx="1"/>
          </p:nvPr>
        </p:nvSpPr>
        <p:spPr>
          <a:xfrm>
            <a:off x="961292" y="949569"/>
            <a:ext cx="10392507" cy="4655100"/>
          </a:xfrm>
        </p:spPr>
        <p:txBody>
          <a:bodyPr>
            <a:normAutofit/>
          </a:bodyPr>
          <a:lstStyle>
            <a:lvl1pPr marL="0" indent="0">
              <a:buNone/>
              <a:defRPr sz="2000" b="0">
                <a:solidFill>
                  <a:schemeClr val="tx1">
                    <a:lumMod val="95000"/>
                    <a:lumOff val="5000"/>
                  </a:schemeClr>
                </a:solidFill>
              </a:defRPr>
            </a:lvl1pPr>
          </a:lstStyle>
          <a:p>
            <a:r>
              <a:rPr lang="nb-NO"/>
              <a:t>Rediger tekststiler i malen
Andre nivå
Tredje nivå
Fjerde nivå
Femte nivå</a:t>
            </a:r>
          </a:p>
        </p:txBody>
      </p:sp>
      <p:sp>
        <p:nvSpPr>
          <p:cNvPr id="5" name="Plassholder for bunntekst 4">
            <a:extLst>
              <a:ext uri="{FF2B5EF4-FFF2-40B4-BE49-F238E27FC236}">
                <a16:creationId xmlns:a16="http://schemas.microsoft.com/office/drawing/2014/main" id="{76F18708-A87B-1B46-B96E-29C6E8ABB95D}"/>
              </a:ext>
            </a:extLst>
          </p:cNvPr>
          <p:cNvSpPr>
            <a:spLocks noGrp="1"/>
          </p:cNvSpPr>
          <p:nvPr>
            <p:ph type="ftr" sz="quarter" idx="11"/>
          </p:nvPr>
        </p:nvSpPr>
        <p:spPr>
          <a:xfrm>
            <a:off x="4038600" y="5908431"/>
            <a:ext cx="7315200" cy="365125"/>
          </a:xfrm>
          <a:prstGeom prst="rect">
            <a:avLst/>
          </a:prstGeom>
        </p:spPr>
        <p:txBody>
          <a:bodyPr/>
          <a:lstStyle/>
          <a:p>
            <a:r>
              <a:rPr lang="nb-NO"/>
              <a:t>Kildehenvisning</a:t>
            </a:r>
          </a:p>
        </p:txBody>
      </p:sp>
      <p:pic>
        <p:nvPicPr>
          <p:cNvPr id="7" name="Bilde 6">
            <a:extLst>
              <a:ext uri="{FF2B5EF4-FFF2-40B4-BE49-F238E27FC236}">
                <a16:creationId xmlns:a16="http://schemas.microsoft.com/office/drawing/2014/main" id="{2E32101C-9D0A-874D-B2A1-659D9078999F}"/>
              </a:ext>
            </a:extLst>
          </p:cNvPr>
          <p:cNvPicPr>
            <a:picLocks noChangeAspect="1"/>
          </p:cNvPicPr>
          <p:nvPr userDrawn="1"/>
        </p:nvPicPr>
        <p:blipFill>
          <a:blip r:embed="rId2"/>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2106300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313A3025-CD08-FD43-8BF8-D83B80F2D372}"/>
              </a:ext>
            </a:extLst>
          </p:cNvPr>
          <p:cNvSpPr>
            <a:spLocks noGrp="1"/>
          </p:cNvSpPr>
          <p:nvPr>
            <p:ph type="body" sz="quarter" idx="13" hasCustomPrompt="1"/>
          </p:nvPr>
        </p:nvSpPr>
        <p:spPr>
          <a:xfrm>
            <a:off x="1008405" y="1917700"/>
            <a:ext cx="6486258" cy="2070100"/>
          </a:xfrm>
        </p:spPr>
        <p:txBody>
          <a:bodyPr anchor="b">
            <a:normAutofit/>
          </a:bodyPr>
          <a:lstStyle>
            <a:lvl1pPr marL="0" indent="0">
              <a:buNone/>
              <a:defRPr sz="3600">
                <a:solidFill>
                  <a:schemeClr val="tx1">
                    <a:lumMod val="95000"/>
                    <a:lumOff val="5000"/>
                  </a:schemeClr>
                </a:solidFill>
              </a:defRPr>
            </a:lvl1pPr>
          </a:lstStyle>
          <a:p>
            <a:r>
              <a:rPr lang="nb-NO"/>
              <a:t>Sitat fra kjent person</a:t>
            </a:r>
          </a:p>
        </p:txBody>
      </p:sp>
      <p:sp>
        <p:nvSpPr>
          <p:cNvPr id="12" name="Plassholder for tekst 11">
            <a:extLst>
              <a:ext uri="{FF2B5EF4-FFF2-40B4-BE49-F238E27FC236}">
                <a16:creationId xmlns:a16="http://schemas.microsoft.com/office/drawing/2014/main" id="{AD0A5E21-6A22-7D43-B2F4-6F47285A42E8}"/>
              </a:ext>
            </a:extLst>
          </p:cNvPr>
          <p:cNvSpPr>
            <a:spLocks noGrp="1"/>
          </p:cNvSpPr>
          <p:nvPr>
            <p:ph type="body" sz="quarter" idx="14" hasCustomPrompt="1"/>
          </p:nvPr>
        </p:nvSpPr>
        <p:spPr>
          <a:xfrm>
            <a:off x="1008405" y="4203700"/>
            <a:ext cx="6486258" cy="482600"/>
          </a:xfrm>
        </p:spPr>
        <p:txBody>
          <a:bodyPr/>
          <a:lstStyle>
            <a:lvl1pPr marL="0" indent="0">
              <a:buNone/>
              <a:defRPr b="1">
                <a:solidFill>
                  <a:srgbClr val="C00000"/>
                </a:solidFill>
              </a:defRPr>
            </a:lvl1pPr>
          </a:lstStyle>
          <a:p>
            <a:r>
              <a:rPr lang="nb-NO"/>
              <a:t>Navn på person</a:t>
            </a:r>
          </a:p>
        </p:txBody>
      </p:sp>
      <p:sp>
        <p:nvSpPr>
          <p:cNvPr id="14" name="Plassholder for tekst 13">
            <a:extLst>
              <a:ext uri="{FF2B5EF4-FFF2-40B4-BE49-F238E27FC236}">
                <a16:creationId xmlns:a16="http://schemas.microsoft.com/office/drawing/2014/main" id="{C06D30DD-C9AA-A74E-8236-A55A61266FB6}"/>
              </a:ext>
            </a:extLst>
          </p:cNvPr>
          <p:cNvSpPr>
            <a:spLocks noGrp="1"/>
          </p:cNvSpPr>
          <p:nvPr>
            <p:ph type="body" sz="quarter" idx="15" hasCustomPrompt="1"/>
          </p:nvPr>
        </p:nvSpPr>
        <p:spPr>
          <a:xfrm>
            <a:off x="1008405" y="4686300"/>
            <a:ext cx="6486258" cy="482600"/>
          </a:xfrm>
        </p:spPr>
        <p:txBody>
          <a:bodyPr>
            <a:normAutofit/>
          </a:bodyPr>
          <a:lstStyle>
            <a:lvl1pPr marL="0" indent="0">
              <a:buNone/>
              <a:defRPr sz="2000">
                <a:solidFill>
                  <a:schemeClr val="tx1">
                    <a:lumMod val="95000"/>
                    <a:lumOff val="5000"/>
                  </a:schemeClr>
                </a:solidFill>
              </a:defRPr>
            </a:lvl1pPr>
          </a:lstStyle>
          <a:p>
            <a:r>
              <a:rPr lang="nb-NO"/>
              <a:t>Tittel på person</a:t>
            </a:r>
          </a:p>
        </p:txBody>
      </p:sp>
      <p:sp>
        <p:nvSpPr>
          <p:cNvPr id="16" name="Plassholder for bilde 15">
            <a:extLst>
              <a:ext uri="{FF2B5EF4-FFF2-40B4-BE49-F238E27FC236}">
                <a16:creationId xmlns:a16="http://schemas.microsoft.com/office/drawing/2014/main" id="{C642F17B-7F49-F045-B8A0-848CC25C0D7F}"/>
              </a:ext>
            </a:extLst>
          </p:cNvPr>
          <p:cNvSpPr>
            <a:spLocks noGrp="1"/>
          </p:cNvSpPr>
          <p:nvPr>
            <p:ph type="pic" sz="quarter" idx="16" hasCustomPrompt="1"/>
          </p:nvPr>
        </p:nvSpPr>
        <p:spPr>
          <a:xfrm>
            <a:off x="7672699" y="1404938"/>
            <a:ext cx="3810000" cy="4302125"/>
          </a:xfrm>
        </p:spPr>
        <p:txBody>
          <a:bodyPr/>
          <a:lstStyle/>
          <a:p>
            <a:r>
              <a:rPr lang="nb-NO"/>
              <a:t>Bilde av person</a:t>
            </a:r>
          </a:p>
        </p:txBody>
      </p:sp>
      <p:pic>
        <p:nvPicPr>
          <p:cNvPr id="9" name="Bilde 8">
            <a:extLst>
              <a:ext uri="{FF2B5EF4-FFF2-40B4-BE49-F238E27FC236}">
                <a16:creationId xmlns:a16="http://schemas.microsoft.com/office/drawing/2014/main" id="{919A7B9F-5930-C948-A4DE-88F9CF947A64}"/>
              </a:ext>
            </a:extLst>
          </p:cNvPr>
          <p:cNvPicPr>
            <a:picLocks noChangeAspect="1"/>
          </p:cNvPicPr>
          <p:nvPr userDrawn="1"/>
        </p:nvPicPr>
        <p:blipFill>
          <a:blip r:embed="rId2"/>
          <a:stretch>
            <a:fillRect/>
          </a:stretch>
        </p:blipFill>
        <p:spPr>
          <a:xfrm>
            <a:off x="342768" y="6073079"/>
            <a:ext cx="1022976" cy="427605"/>
          </a:xfrm>
          <a:prstGeom prst="rect">
            <a:avLst/>
          </a:prstGeom>
        </p:spPr>
      </p:pic>
    </p:spTree>
    <p:extLst>
      <p:ext uri="{BB962C8B-B14F-4D97-AF65-F5344CB8AC3E}">
        <p14:creationId xmlns:p14="http://schemas.microsoft.com/office/powerpoint/2010/main" val="1515170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C1BAEA73-34F4-FC4E-A04E-D8CD13CC07AA}"/>
              </a:ext>
            </a:extLst>
          </p:cNvPr>
          <p:cNvSpPr>
            <a:spLocks noGrp="1"/>
          </p:cNvSpPr>
          <p:nvPr>
            <p:ph type="title"/>
          </p:nvPr>
        </p:nvSpPr>
        <p:spPr>
          <a:xfrm>
            <a:off x="961292" y="365125"/>
            <a:ext cx="10392508"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1B6CA0A-85B8-2046-B593-F7CCB636AA74}"/>
              </a:ext>
            </a:extLst>
          </p:cNvPr>
          <p:cNvSpPr>
            <a:spLocks noGrp="1"/>
          </p:cNvSpPr>
          <p:nvPr>
            <p:ph type="body" idx="1"/>
          </p:nvPr>
        </p:nvSpPr>
        <p:spPr>
          <a:xfrm>
            <a:off x="961292" y="1825625"/>
            <a:ext cx="10392507" cy="4351338"/>
          </a:xfrm>
          <a:prstGeom prst="rect">
            <a:avLst/>
          </a:prstGeom>
        </p:spPr>
        <p:txBody>
          <a:bodyPr vert="horz" lIns="90000" tIns="45720" rIns="91440" bIns="45720" rtlCol="0">
            <a:normAutofit/>
          </a:bodyPr>
          <a:lstStyle/>
          <a:p>
            <a:r>
              <a:rPr lang="nb-NO"/>
              <a:t>Rediger tekststiler i malen
Andre nivå
Tredje nivå
Fjerde nivå
Femte nivå</a:t>
            </a:r>
          </a:p>
          <a:p>
            <a:pPr lvl="1"/>
            <a:r>
              <a:rPr lang="nb-NO"/>
              <a:t>Punkt under punktet	</a:t>
            </a:r>
          </a:p>
        </p:txBody>
      </p:sp>
      <p:sp>
        <p:nvSpPr>
          <p:cNvPr id="9" name="TekstSylinder 8">
            <a:extLst>
              <a:ext uri="{FF2B5EF4-FFF2-40B4-BE49-F238E27FC236}">
                <a16:creationId xmlns:a16="http://schemas.microsoft.com/office/drawing/2014/main" id="{1F616952-0E30-D94F-8510-46719335E800}"/>
              </a:ext>
            </a:extLst>
          </p:cNvPr>
          <p:cNvSpPr txBox="1"/>
          <p:nvPr userDrawn="1"/>
        </p:nvSpPr>
        <p:spPr>
          <a:xfrm>
            <a:off x="10007600" y="6553200"/>
            <a:ext cx="184731" cy="369332"/>
          </a:xfrm>
          <a:prstGeom prst="rect">
            <a:avLst/>
          </a:prstGeom>
          <a:noFill/>
        </p:spPr>
        <p:txBody>
          <a:bodyPr wrap="none" rtlCol="0">
            <a:spAutoFit/>
          </a:bodyPr>
          <a:lstStyle/>
          <a:p>
            <a:endParaRPr lang="nb-NO"/>
          </a:p>
        </p:txBody>
      </p:sp>
    </p:spTree>
    <p:extLst>
      <p:ext uri="{BB962C8B-B14F-4D97-AF65-F5344CB8AC3E}">
        <p14:creationId xmlns:p14="http://schemas.microsoft.com/office/powerpoint/2010/main" val="1025947034"/>
      </p:ext>
    </p:extLst>
  </p:cSld>
  <p:clrMap bg1="lt1" tx1="dk1" bg2="lt2" tx2="dk2" accent1="accent1" accent2="accent2" accent3="accent3" accent4="accent4" accent5="accent5" accent6="accent6" hlink="hlink" folHlink="folHlink"/>
  <p:sldLayoutIdLst>
    <p:sldLayoutId id="2147483656" r:id="rId1"/>
    <p:sldLayoutId id="2147483660" r:id="rId2"/>
    <p:sldLayoutId id="2147483657" r:id="rId3"/>
    <p:sldLayoutId id="2147483661" r:id="rId4"/>
    <p:sldLayoutId id="2147483649" r:id="rId5"/>
    <p:sldLayoutId id="2147483650" r:id="rId6"/>
    <p:sldLayoutId id="2147483681" r:id="rId7"/>
    <p:sldLayoutId id="2147483659" r:id="rId8"/>
    <p:sldLayoutId id="2147483651" r:id="rId9"/>
    <p:sldLayoutId id="2147483652" r:id="rId10"/>
    <p:sldLayoutId id="2147483654" r:id="rId11"/>
    <p:sldLayoutId id="2147483662" r:id="rId12"/>
    <p:sldLayoutId id="2147483655"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24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41E28"/>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C1BAEA73-34F4-FC4E-A04E-D8CD13CC07AA}"/>
              </a:ext>
            </a:extLst>
          </p:cNvPr>
          <p:cNvSpPr>
            <a:spLocks noGrp="1"/>
          </p:cNvSpPr>
          <p:nvPr>
            <p:ph type="title"/>
          </p:nvPr>
        </p:nvSpPr>
        <p:spPr>
          <a:xfrm>
            <a:off x="961292" y="365125"/>
            <a:ext cx="10392508"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1B6CA0A-85B8-2046-B593-F7CCB636AA74}"/>
              </a:ext>
            </a:extLst>
          </p:cNvPr>
          <p:cNvSpPr>
            <a:spLocks noGrp="1"/>
          </p:cNvSpPr>
          <p:nvPr>
            <p:ph type="body" idx="1"/>
          </p:nvPr>
        </p:nvSpPr>
        <p:spPr>
          <a:xfrm>
            <a:off x="961292" y="1825625"/>
            <a:ext cx="10392507" cy="4351338"/>
          </a:xfrm>
          <a:prstGeom prst="rect">
            <a:avLst/>
          </a:prstGeom>
        </p:spPr>
        <p:txBody>
          <a:bodyPr vert="horz" lIns="91440" tIns="45720" rIns="91440" bIns="45720" rtlCol="0">
            <a:normAutofit/>
          </a:bodyPr>
          <a:lstStyle/>
          <a:p>
            <a:r>
              <a:rPr lang="nb-NO"/>
              <a:t>Rediger tekststiler i malen
Andre nivå
Tredje nivå
Fjerde nivå
Femte nivå</a:t>
            </a:r>
          </a:p>
        </p:txBody>
      </p:sp>
      <p:sp>
        <p:nvSpPr>
          <p:cNvPr id="9" name="TekstSylinder 8">
            <a:extLst>
              <a:ext uri="{FF2B5EF4-FFF2-40B4-BE49-F238E27FC236}">
                <a16:creationId xmlns:a16="http://schemas.microsoft.com/office/drawing/2014/main" id="{1F616952-0E30-D94F-8510-46719335E800}"/>
              </a:ext>
            </a:extLst>
          </p:cNvPr>
          <p:cNvSpPr txBox="1"/>
          <p:nvPr userDrawn="1"/>
        </p:nvSpPr>
        <p:spPr>
          <a:xfrm>
            <a:off x="10007600" y="6553200"/>
            <a:ext cx="184731" cy="369332"/>
          </a:xfrm>
          <a:prstGeom prst="rect">
            <a:avLst/>
          </a:prstGeom>
          <a:noFill/>
        </p:spPr>
        <p:txBody>
          <a:bodyPr wrap="none" rtlCol="0">
            <a:spAutoFit/>
          </a:bodyPr>
          <a:lstStyle/>
          <a:p>
            <a:endParaRPr lang="nb-NO"/>
          </a:p>
        </p:txBody>
      </p:sp>
    </p:spTree>
    <p:extLst>
      <p:ext uri="{BB962C8B-B14F-4D97-AF65-F5344CB8AC3E}">
        <p14:creationId xmlns:p14="http://schemas.microsoft.com/office/powerpoint/2010/main" val="1085371089"/>
      </p:ext>
    </p:extLst>
  </p:cSld>
  <p:clrMap bg1="lt1" tx1="dk1" bg2="lt2" tx2="dk2" accent1="accent1" accent2="accent2" accent3="accent3" accent4="accent4" accent5="accent5" accent6="accent6" hlink="hlink" folHlink="folHlink"/>
  <p:sldLayoutIdLst>
    <p:sldLayoutId id="2147483668" r:id="rId1"/>
    <p:sldLayoutId id="2147483671" r:id="rId2"/>
    <p:sldLayoutId id="2147483672" r:id="rId3"/>
    <p:sldLayoutId id="2147483673" r:id="rId4"/>
    <p:sldLayoutId id="2147483682" r:id="rId5"/>
    <p:sldLayoutId id="2147483674" r:id="rId6"/>
    <p:sldLayoutId id="2147483675" r:id="rId7"/>
    <p:sldLayoutId id="2147483676" r:id="rId8"/>
    <p:sldLayoutId id="2147483677" r:id="rId9"/>
    <p:sldLayoutId id="2147483678" r:id="rId10"/>
    <p:sldLayoutId id="2147483679" r:id="rId11"/>
    <p:sldLayoutId id="2147483680"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2400" b="1" i="0" kern="1200">
          <a:solidFill>
            <a:schemeClr val="bg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www.uia.no/student/utveksling/nordplus"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lanekassen.no/nb-NO/stipend-og-lan/utland/utveksling-til-et-universitet-eller-en-hoyskole/" TargetMode="External"/><Relationship Id="rId2" Type="http://schemas.openxmlformats.org/officeDocument/2006/relationships/hyperlink" Target="https://lanekassen.no/nb-NO/stipend-og-lan/utland/sprakkurs/" TargetMode="Externa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studentutveksling/?eid=ARDbSs6cqaSxj2WSiucU_k_NdUfCEuLitBlnPXoJn8rJcuKa77Px4-qNUFrEfksHH2DPp2mmfeBf-ZYc" TargetMode="External"/><Relationship Id="rId7" Type="http://schemas.openxmlformats.org/officeDocument/2006/relationships/image" Target="../media/image36.png"/><Relationship Id="rId2" Type="http://schemas.openxmlformats.org/officeDocument/2006/relationships/hyperlink" Target="https://www.uia.no/student/utveksling" TargetMode="Externa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1.jpeg"/><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F8CADF-F6F1-4D4B-BCDF-875F23FF6982}"/>
              </a:ext>
            </a:extLst>
          </p:cNvPr>
          <p:cNvSpPr>
            <a:spLocks noGrp="1"/>
          </p:cNvSpPr>
          <p:nvPr>
            <p:ph type="ctrTitle"/>
          </p:nvPr>
        </p:nvSpPr>
        <p:spPr>
          <a:xfrm>
            <a:off x="258536" y="693964"/>
            <a:ext cx="9144000" cy="1055958"/>
          </a:xfrm>
        </p:spPr>
        <p:txBody>
          <a:bodyPr>
            <a:normAutofit fontScale="90000"/>
          </a:bodyPr>
          <a:lstStyle/>
          <a:p>
            <a:r>
              <a:rPr lang="nb-NO" dirty="0">
                <a:latin typeface="Helvetica"/>
                <a:cs typeface="Helvetica"/>
              </a:rPr>
              <a:t>UTVEKSLING!</a:t>
            </a:r>
            <a:br>
              <a:rPr lang="nb-NO" dirty="0">
                <a:latin typeface="Helvetica"/>
                <a:cs typeface="Helvetica"/>
              </a:rPr>
            </a:br>
            <a:r>
              <a:rPr lang="nb-NO" sz="1200" dirty="0">
                <a:latin typeface="Helvetica"/>
                <a:cs typeface="Helvetica"/>
              </a:rPr>
              <a:t>Mats, Ingrid og Liv høsten 2022</a:t>
            </a:r>
            <a:endParaRPr lang="nb-NO" dirty="0">
              <a:cs typeface="Helvetica"/>
            </a:endParaRPr>
          </a:p>
        </p:txBody>
      </p:sp>
      <p:sp>
        <p:nvSpPr>
          <p:cNvPr id="3" name="Undertittel 2">
            <a:extLst>
              <a:ext uri="{FF2B5EF4-FFF2-40B4-BE49-F238E27FC236}">
                <a16:creationId xmlns:a16="http://schemas.microsoft.com/office/drawing/2014/main" id="{740C9F65-C46D-4046-BA00-269880510A29}"/>
              </a:ext>
            </a:extLst>
          </p:cNvPr>
          <p:cNvSpPr>
            <a:spLocks noGrp="1"/>
          </p:cNvSpPr>
          <p:nvPr>
            <p:ph type="subTitle" idx="1"/>
          </p:nvPr>
        </p:nvSpPr>
        <p:spPr>
          <a:xfrm>
            <a:off x="-2624138" y="2168525"/>
            <a:ext cx="9144000" cy="1655762"/>
          </a:xfrm>
        </p:spPr>
        <p:txBody>
          <a:bodyPr/>
          <a:lstStyle/>
          <a:p>
            <a:r>
              <a:rPr lang="nb-NO"/>
              <a:t>Undertittel</a:t>
            </a:r>
          </a:p>
        </p:txBody>
      </p:sp>
      <p:pic>
        <p:nvPicPr>
          <p:cNvPr id="5" name="Bilde 6" descr="Et bilde som inneholder tekst, person, utendørs&#10;&#10;Automatisk generert beskrivelse">
            <a:extLst>
              <a:ext uri="{FF2B5EF4-FFF2-40B4-BE49-F238E27FC236}">
                <a16:creationId xmlns:a16="http://schemas.microsoft.com/office/drawing/2014/main" id="{DCF5D8DB-7346-1A92-24B0-2867C6B1847B}"/>
              </a:ext>
            </a:extLst>
          </p:cNvPr>
          <p:cNvPicPr>
            <a:picLocks noChangeAspect="1"/>
          </p:cNvPicPr>
          <p:nvPr/>
        </p:nvPicPr>
        <p:blipFill>
          <a:blip r:embed="rId3"/>
          <a:stretch>
            <a:fillRect/>
          </a:stretch>
        </p:blipFill>
        <p:spPr>
          <a:xfrm>
            <a:off x="993775" y="2007176"/>
            <a:ext cx="2743200" cy="3986648"/>
          </a:xfrm>
          <a:prstGeom prst="rect">
            <a:avLst/>
          </a:prstGeom>
        </p:spPr>
      </p:pic>
      <p:pic>
        <p:nvPicPr>
          <p:cNvPr id="4" name="Bilde 6" descr="Et bilde som inneholder tre, bakke, utendørs, pattedyr&#10;&#10;Automatisk generert beskrivelse">
            <a:extLst>
              <a:ext uri="{FF2B5EF4-FFF2-40B4-BE49-F238E27FC236}">
                <a16:creationId xmlns:a16="http://schemas.microsoft.com/office/drawing/2014/main" id="{4962F335-0DE4-ABAA-18B0-1339C3459129}"/>
              </a:ext>
            </a:extLst>
          </p:cNvPr>
          <p:cNvPicPr>
            <a:picLocks noChangeAspect="1"/>
          </p:cNvPicPr>
          <p:nvPr/>
        </p:nvPicPr>
        <p:blipFill>
          <a:blip r:embed="rId4"/>
          <a:stretch>
            <a:fillRect/>
          </a:stretch>
        </p:blipFill>
        <p:spPr>
          <a:xfrm>
            <a:off x="4406900" y="2004045"/>
            <a:ext cx="3306762" cy="3953223"/>
          </a:xfrm>
          <a:prstGeom prst="rect">
            <a:avLst/>
          </a:prstGeom>
        </p:spPr>
      </p:pic>
      <p:pic>
        <p:nvPicPr>
          <p:cNvPr id="7" name="Bilde 7" descr="Et bilde som inneholder person&#10;&#10;Automatisk generert beskrivelse">
            <a:extLst>
              <a:ext uri="{FF2B5EF4-FFF2-40B4-BE49-F238E27FC236}">
                <a16:creationId xmlns:a16="http://schemas.microsoft.com/office/drawing/2014/main" id="{4ADE9302-7634-1EB5-FC26-642093A95B4B}"/>
              </a:ext>
            </a:extLst>
          </p:cNvPr>
          <p:cNvPicPr>
            <a:picLocks noChangeAspect="1"/>
          </p:cNvPicPr>
          <p:nvPr/>
        </p:nvPicPr>
        <p:blipFill>
          <a:blip r:embed="rId5"/>
          <a:stretch>
            <a:fillRect/>
          </a:stretch>
        </p:blipFill>
        <p:spPr>
          <a:xfrm>
            <a:off x="8383587" y="1973263"/>
            <a:ext cx="3108325" cy="4022724"/>
          </a:xfrm>
          <a:prstGeom prst="rect">
            <a:avLst/>
          </a:prstGeom>
        </p:spPr>
      </p:pic>
    </p:spTree>
    <p:extLst>
      <p:ext uri="{BB962C8B-B14F-4D97-AF65-F5344CB8AC3E}">
        <p14:creationId xmlns:p14="http://schemas.microsoft.com/office/powerpoint/2010/main" val="2284323548"/>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8836F8-442E-4B38-81DC-C877C336E16A}"/>
              </a:ext>
            </a:extLst>
          </p:cNvPr>
          <p:cNvSpPr>
            <a:spLocks noGrp="1"/>
          </p:cNvSpPr>
          <p:nvPr>
            <p:ph type="title"/>
          </p:nvPr>
        </p:nvSpPr>
        <p:spPr>
          <a:xfrm>
            <a:off x="1086678" y="365125"/>
            <a:ext cx="10267122" cy="1325563"/>
          </a:xfrm>
        </p:spPr>
        <p:txBody>
          <a:bodyPr anchor="ctr">
            <a:normAutofit/>
          </a:bodyPr>
          <a:lstStyle/>
          <a:p>
            <a:r>
              <a:rPr lang="en-US" dirty="0">
                <a:latin typeface="Helvetica"/>
                <a:cs typeface="Helvetica"/>
              </a:rPr>
              <a:t>Aslaug</a:t>
            </a:r>
            <a:br>
              <a:rPr lang="en-US" dirty="0">
                <a:latin typeface="Helvetica"/>
                <a:cs typeface="Helvetica"/>
              </a:rPr>
            </a:br>
            <a:r>
              <a:rPr lang="en-US" dirty="0">
                <a:latin typeface="Helvetica"/>
                <a:cs typeface="Helvetica"/>
              </a:rPr>
              <a:t>James Cook University </a:t>
            </a:r>
            <a:r>
              <a:rPr lang="en-US" dirty="0" err="1">
                <a:latin typeface="Helvetica"/>
                <a:cs typeface="Helvetica"/>
              </a:rPr>
              <a:t>i</a:t>
            </a:r>
            <a:r>
              <a:rPr lang="en-US" dirty="0">
                <a:latin typeface="Helvetica"/>
                <a:cs typeface="Helvetica"/>
              </a:rPr>
              <a:t> Australia</a:t>
            </a:r>
            <a:endParaRPr lang="en-US" dirty="0">
              <a:cs typeface="Helvetica"/>
            </a:endParaRPr>
          </a:p>
        </p:txBody>
      </p:sp>
      <p:sp>
        <p:nvSpPr>
          <p:cNvPr id="3" name="Plassholder for innhold 2">
            <a:extLst>
              <a:ext uri="{FF2B5EF4-FFF2-40B4-BE49-F238E27FC236}">
                <a16:creationId xmlns:a16="http://schemas.microsoft.com/office/drawing/2014/main" id="{B5DC8C10-9689-4636-9EA5-1B7D979C477A}"/>
              </a:ext>
            </a:extLst>
          </p:cNvPr>
          <p:cNvSpPr>
            <a:spLocks noGrp="1"/>
          </p:cNvSpPr>
          <p:nvPr>
            <p:ph sz="half" idx="1"/>
          </p:nvPr>
        </p:nvSpPr>
        <p:spPr>
          <a:xfrm>
            <a:off x="855509" y="1825625"/>
            <a:ext cx="4933122" cy="4351338"/>
          </a:xfrm>
        </p:spPr>
        <p:txBody>
          <a:bodyPr vert="horz" lIns="90000" tIns="45720" rIns="91440" bIns="45720" rtlCol="0" anchor="t">
            <a:normAutofit/>
          </a:bodyPr>
          <a:lstStyle/>
          <a:p>
            <a:pPr>
              <a:buNone/>
            </a:pPr>
            <a:r>
              <a:rPr lang="nb-NO" sz="1900" dirty="0">
                <a:latin typeface="Helvetica"/>
                <a:cs typeface="Helvetica"/>
              </a:rPr>
              <a:t>   </a:t>
            </a:r>
            <a:r>
              <a:rPr lang="nb-NO" i="1" dirty="0">
                <a:latin typeface="Helvetica"/>
                <a:cs typeface="Helvetica"/>
              </a:rPr>
              <a:t>Det jeg var mest spent på før jeg skulle reise til Australia var om jeg fikk meg venner, siden jeg reiste helt alene og ikke visste om noen andre som skulle hit. Det viste seg å ikke være et problem! Alle studenter er i samme båt som deg, og alle vil bli kjent med nye folk. Så vennekretsen her nede blir bare større og større. </a:t>
            </a:r>
          </a:p>
          <a:p>
            <a:pPr marL="0" indent="0">
              <a:buNone/>
            </a:pPr>
            <a:endParaRPr lang="nb-NO" sz="1900" b="1" dirty="0">
              <a:latin typeface="Helvetica"/>
              <a:cs typeface="Helvetica"/>
            </a:endParaRPr>
          </a:p>
          <a:p>
            <a:pPr marL="0" indent="0">
              <a:buNone/>
            </a:pPr>
            <a:endParaRPr lang="nb-NO" b="1" dirty="0">
              <a:cs typeface="Helvetica"/>
            </a:endParaRPr>
          </a:p>
          <a:p>
            <a:pPr marL="0" indent="0">
              <a:buNone/>
            </a:pPr>
            <a:endParaRPr lang="nb-NO" sz="1900"/>
          </a:p>
          <a:p>
            <a:pPr marL="0" indent="0">
              <a:buNone/>
            </a:pPr>
            <a:endParaRPr lang="nb-NO" sz="1900" dirty="0">
              <a:cs typeface="Helvetica"/>
            </a:endParaRPr>
          </a:p>
        </p:txBody>
      </p:sp>
      <p:pic>
        <p:nvPicPr>
          <p:cNvPr id="2" name="Bilde 4" descr="Et bilde som inneholder himmel, utendørs, strand, bakke&#10;&#10;Automatisk generert beskrivelse">
            <a:extLst>
              <a:ext uri="{FF2B5EF4-FFF2-40B4-BE49-F238E27FC236}">
                <a16:creationId xmlns:a16="http://schemas.microsoft.com/office/drawing/2014/main" id="{AF9088F6-4C99-9E70-FB78-4DF2F71F860B}"/>
              </a:ext>
            </a:extLst>
          </p:cNvPr>
          <p:cNvPicPr>
            <a:picLocks noChangeAspect="1"/>
          </p:cNvPicPr>
          <p:nvPr/>
        </p:nvPicPr>
        <p:blipFill rotWithShape="1">
          <a:blip r:embed="rId2"/>
          <a:srcRect l="4452" r="10518" b="-3"/>
          <a:stretch/>
        </p:blipFill>
        <p:spPr>
          <a:xfrm>
            <a:off x="6420676" y="1825625"/>
            <a:ext cx="4933123" cy="4351338"/>
          </a:xfrm>
          <a:prstGeom prst="rect">
            <a:avLst/>
          </a:prstGeom>
          <a:noFill/>
        </p:spPr>
      </p:pic>
    </p:spTree>
    <p:extLst>
      <p:ext uri="{BB962C8B-B14F-4D97-AF65-F5344CB8AC3E}">
        <p14:creationId xmlns:p14="http://schemas.microsoft.com/office/powerpoint/2010/main" val="3137829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97C9C2-474E-1935-0FE6-3AE0E069C3D7}"/>
              </a:ext>
            </a:extLst>
          </p:cNvPr>
          <p:cNvSpPr>
            <a:spLocks noGrp="1"/>
          </p:cNvSpPr>
          <p:nvPr>
            <p:ph type="title"/>
          </p:nvPr>
        </p:nvSpPr>
        <p:spPr/>
        <p:txBody>
          <a:bodyPr/>
          <a:lstStyle/>
          <a:p>
            <a:r>
              <a:rPr lang="nb-NO" dirty="0">
                <a:latin typeface="Helvetica"/>
                <a:cs typeface="Helvetica"/>
              </a:rPr>
              <a:t>Mats</a:t>
            </a:r>
            <a:br>
              <a:rPr lang="nb-NO" dirty="0">
                <a:latin typeface="Helvetica"/>
                <a:cs typeface="Helvetica"/>
              </a:rPr>
            </a:br>
            <a:r>
              <a:rPr lang="nb-NO" dirty="0">
                <a:latin typeface="Helvetica"/>
                <a:cs typeface="Helvetica"/>
              </a:rPr>
              <a:t>Viña del Mar i Chile </a:t>
            </a:r>
            <a:endParaRPr lang="nb-NO" dirty="0">
              <a:cs typeface="Helvetica"/>
            </a:endParaRPr>
          </a:p>
        </p:txBody>
      </p:sp>
      <p:sp>
        <p:nvSpPr>
          <p:cNvPr id="3" name="Plassholder for innhold 2">
            <a:extLst>
              <a:ext uri="{FF2B5EF4-FFF2-40B4-BE49-F238E27FC236}">
                <a16:creationId xmlns:a16="http://schemas.microsoft.com/office/drawing/2014/main" id="{16D31698-C1B2-E9B2-0846-D1622E6305C0}"/>
              </a:ext>
            </a:extLst>
          </p:cNvPr>
          <p:cNvSpPr>
            <a:spLocks noGrp="1"/>
          </p:cNvSpPr>
          <p:nvPr>
            <p:ph sz="half" idx="1"/>
          </p:nvPr>
        </p:nvSpPr>
        <p:spPr/>
        <p:txBody>
          <a:bodyPr vert="horz" lIns="90000" tIns="45720" rIns="91440" bIns="45720" rtlCol="0" anchor="t">
            <a:normAutofit/>
          </a:bodyPr>
          <a:lstStyle/>
          <a:p>
            <a:pPr marL="0" indent="0">
              <a:buNone/>
            </a:pPr>
            <a:r>
              <a:rPr lang="nb-NO" i="1" dirty="0">
                <a:latin typeface="Helvetica"/>
                <a:cs typeface="Helvetica"/>
              </a:rPr>
              <a:t>Her i Viña del Mar trives jeg kjempegodt. Vi har vært med på masse moro og fått mange nye venner her de første ukene. Foreleserne er dyktige. Stort sett er vi 2-4 i forelesning, så det er veldig uvant, men positivt med hensyn til læring. Hva gjelder bolig kunne jeg ikke vært mer fornøyd. Min vertsmor, </a:t>
            </a:r>
            <a:r>
              <a:rPr lang="nb-NO" i="1" dirty="0" err="1">
                <a:latin typeface="Helvetica"/>
                <a:cs typeface="Helvetica"/>
              </a:rPr>
              <a:t>Tati</a:t>
            </a:r>
            <a:r>
              <a:rPr lang="nb-NO" i="1" dirty="0">
                <a:latin typeface="Helvetica"/>
                <a:cs typeface="Helvetica"/>
              </a:rPr>
              <a:t>, er en veldig varm og morsom person som lager god mat og tar seg av alle mulige gjøremål i husholdningen. </a:t>
            </a:r>
            <a:endParaRPr lang="nb-NO" i="1">
              <a:cs typeface="Helvetica"/>
            </a:endParaRPr>
          </a:p>
          <a:p>
            <a:pPr marL="0" indent="0">
              <a:buNone/>
            </a:pPr>
            <a:r>
              <a:rPr lang="nb-NO" b="1" i="1" dirty="0">
                <a:latin typeface="Helvetica"/>
                <a:cs typeface="Helvetica"/>
              </a:rPr>
              <a:t>Totalt sett vil jeg si at oppholdet så langt har overgått alle forventninger</a:t>
            </a:r>
          </a:p>
          <a:p>
            <a:endParaRPr lang="nb-NO" dirty="0">
              <a:cs typeface="Helvetica"/>
            </a:endParaRPr>
          </a:p>
        </p:txBody>
      </p:sp>
      <p:pic>
        <p:nvPicPr>
          <p:cNvPr id="5" name="Bilde 5" descr="Et bilde som inneholder person, himmel, utendørs, mann&#10;&#10;Automatisk generert beskrivelse">
            <a:extLst>
              <a:ext uri="{FF2B5EF4-FFF2-40B4-BE49-F238E27FC236}">
                <a16:creationId xmlns:a16="http://schemas.microsoft.com/office/drawing/2014/main" id="{DE556E98-476C-E3CC-D9D7-BBCEC2DCE7F4}"/>
              </a:ext>
            </a:extLst>
          </p:cNvPr>
          <p:cNvPicPr>
            <a:picLocks noGrp="1" noChangeAspect="1"/>
          </p:cNvPicPr>
          <p:nvPr>
            <p:ph sz="half" idx="2"/>
          </p:nvPr>
        </p:nvPicPr>
        <p:blipFill>
          <a:blip r:embed="rId2"/>
          <a:stretch>
            <a:fillRect/>
          </a:stretch>
        </p:blipFill>
        <p:spPr>
          <a:xfrm>
            <a:off x="7140468" y="1207399"/>
            <a:ext cx="3967994" cy="4969564"/>
          </a:xfrm>
        </p:spPr>
      </p:pic>
    </p:spTree>
    <p:extLst>
      <p:ext uri="{BB962C8B-B14F-4D97-AF65-F5344CB8AC3E}">
        <p14:creationId xmlns:p14="http://schemas.microsoft.com/office/powerpoint/2010/main" val="3664139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4B3813C-8568-2367-2E07-83C480828C5D}"/>
              </a:ext>
            </a:extLst>
          </p:cNvPr>
          <p:cNvPicPr>
            <a:picLocks noChangeAspect="1"/>
          </p:cNvPicPr>
          <p:nvPr/>
        </p:nvPicPr>
        <p:blipFill>
          <a:blip r:embed="rId2"/>
          <a:stretch>
            <a:fillRect/>
          </a:stretch>
        </p:blipFill>
        <p:spPr>
          <a:xfrm>
            <a:off x="1786890" y="0"/>
            <a:ext cx="8618220" cy="6858000"/>
          </a:xfrm>
          <a:prstGeom prst="rect">
            <a:avLst/>
          </a:prstGeom>
        </p:spPr>
      </p:pic>
    </p:spTree>
    <p:extLst>
      <p:ext uri="{BB962C8B-B14F-4D97-AF65-F5344CB8AC3E}">
        <p14:creationId xmlns:p14="http://schemas.microsoft.com/office/powerpoint/2010/main" val="250465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F72522-D049-11EF-41A1-435D2347A027}"/>
              </a:ext>
            </a:extLst>
          </p:cNvPr>
          <p:cNvSpPr>
            <a:spLocks noGrp="1"/>
          </p:cNvSpPr>
          <p:nvPr>
            <p:ph type="title"/>
          </p:nvPr>
        </p:nvSpPr>
        <p:spPr/>
        <p:txBody>
          <a:bodyPr/>
          <a:lstStyle/>
          <a:p>
            <a:br>
              <a:rPr lang="nb-NO" dirty="0">
                <a:latin typeface="Helvetica"/>
                <a:cs typeface="Helvetica"/>
              </a:rPr>
            </a:br>
            <a:r>
              <a:rPr lang="nb-NO" dirty="0">
                <a:latin typeface="Helvetica"/>
                <a:cs typeface="Helvetica"/>
              </a:rPr>
              <a:t>Hvem hjelper med hva?</a:t>
            </a:r>
            <a:endParaRPr lang="nb-NO" dirty="0"/>
          </a:p>
        </p:txBody>
      </p:sp>
      <p:sp>
        <p:nvSpPr>
          <p:cNvPr id="3" name="Plassholder for innhold 2">
            <a:extLst>
              <a:ext uri="{FF2B5EF4-FFF2-40B4-BE49-F238E27FC236}">
                <a16:creationId xmlns:a16="http://schemas.microsoft.com/office/drawing/2014/main" id="{E91164AE-7AE4-3C50-0C63-B1BBBCB62A51}"/>
              </a:ext>
            </a:extLst>
          </p:cNvPr>
          <p:cNvSpPr>
            <a:spLocks noGrp="1"/>
          </p:cNvSpPr>
          <p:nvPr>
            <p:ph sz="half" idx="1"/>
          </p:nvPr>
        </p:nvSpPr>
        <p:spPr/>
        <p:txBody>
          <a:bodyPr vert="horz" lIns="90000" tIns="45720" rIns="91440" bIns="45720" rtlCol="0" anchor="t">
            <a:normAutofit/>
          </a:bodyPr>
          <a:lstStyle/>
          <a:p>
            <a:pPr marL="0" indent="0">
              <a:buNone/>
            </a:pPr>
            <a:r>
              <a:rPr lang="nb-NO" b="1" dirty="0">
                <a:latin typeface="Helvetica"/>
                <a:cs typeface="Helvetica"/>
              </a:rPr>
              <a:t>Internasjonalt kontor:</a:t>
            </a:r>
          </a:p>
          <a:p>
            <a:pPr>
              <a:buFont typeface="Calibri" panose="020B0604020202020204" pitchFamily="34" charset="0"/>
              <a:buChar char="-"/>
            </a:pPr>
            <a:r>
              <a:rPr lang="nb-NO" dirty="0">
                <a:latin typeface="Helvetica"/>
                <a:cs typeface="Helvetica"/>
              </a:rPr>
              <a:t>Tilbyr veiledning: kan fortelle om partnerne våre og hvilke muligheter du har </a:t>
            </a:r>
            <a:endParaRPr lang="nb-NO" dirty="0">
              <a:cs typeface="Helvetica" pitchFamily="2" charset="0"/>
            </a:endParaRPr>
          </a:p>
          <a:p>
            <a:pPr>
              <a:buFont typeface="Calibri" panose="020B0604020202020204" pitchFamily="34" charset="0"/>
              <a:buChar char="-"/>
            </a:pPr>
            <a:r>
              <a:rPr lang="nb-NO" dirty="0">
                <a:latin typeface="Helvetica"/>
                <a:cs typeface="Helvetica"/>
              </a:rPr>
              <a:t>Koordinerer dersom dere er flere som skal samme sted </a:t>
            </a:r>
          </a:p>
          <a:p>
            <a:pPr>
              <a:buFont typeface="Calibri" panose="020B0604020202020204" pitchFamily="34" charset="0"/>
              <a:buChar char="-"/>
            </a:pPr>
            <a:r>
              <a:rPr lang="nb-NO" dirty="0">
                <a:latin typeface="Helvetica"/>
                <a:cs typeface="Helvetica"/>
              </a:rPr>
              <a:t>Bistår i søknadsprosessen (men du er selv ansvarlig for å søke osv.)</a:t>
            </a:r>
          </a:p>
          <a:p>
            <a:pPr>
              <a:buFont typeface="Calibri" panose="020B0604020202020204" pitchFamily="34" charset="0"/>
              <a:buChar char="-"/>
            </a:pPr>
            <a:r>
              <a:rPr lang="nb-NO" dirty="0">
                <a:latin typeface="Helvetica"/>
                <a:cs typeface="Helvetica"/>
              </a:rPr>
              <a:t>Følger opp underveis dersom det skulle oppstå noe</a:t>
            </a:r>
          </a:p>
          <a:p>
            <a:pPr>
              <a:buFont typeface="Calibri" panose="020B0604020202020204" pitchFamily="34" charset="0"/>
              <a:buChar char="-"/>
            </a:pPr>
            <a:r>
              <a:rPr lang="nb-NO" dirty="0">
                <a:latin typeface="Helvetica"/>
                <a:cs typeface="Helvetica"/>
              </a:rPr>
              <a:t>Alle får sin egen kontaktperson på Internasjonalt kontor</a:t>
            </a:r>
          </a:p>
          <a:p>
            <a:pPr marL="0" indent="0">
              <a:buNone/>
            </a:pPr>
            <a:endParaRPr lang="nb-NO"/>
          </a:p>
        </p:txBody>
      </p:sp>
      <p:sp>
        <p:nvSpPr>
          <p:cNvPr id="4" name="Plassholder for innhold 3">
            <a:extLst>
              <a:ext uri="{FF2B5EF4-FFF2-40B4-BE49-F238E27FC236}">
                <a16:creationId xmlns:a16="http://schemas.microsoft.com/office/drawing/2014/main" id="{562718F8-F1C6-27BD-26A2-927887E758DB}"/>
              </a:ext>
            </a:extLst>
          </p:cNvPr>
          <p:cNvSpPr>
            <a:spLocks noGrp="1"/>
          </p:cNvSpPr>
          <p:nvPr>
            <p:ph sz="half" idx="2"/>
          </p:nvPr>
        </p:nvSpPr>
        <p:spPr/>
        <p:txBody>
          <a:bodyPr vert="horz" lIns="90000" tIns="45720" rIns="91440" bIns="45720" rtlCol="0" anchor="t">
            <a:normAutofit/>
          </a:bodyPr>
          <a:lstStyle/>
          <a:p>
            <a:pPr marL="0" indent="0">
              <a:buNone/>
            </a:pPr>
            <a:r>
              <a:rPr lang="nb-NO" b="1" dirty="0">
                <a:latin typeface="Helvetica"/>
                <a:cs typeface="Helvetica"/>
              </a:rPr>
              <a:t>Fakultetet / avdeling for lærerutdanning / instituttet ditt:</a:t>
            </a:r>
          </a:p>
          <a:p>
            <a:pPr>
              <a:buFont typeface="Calibri" panose="020B0604020202020204" pitchFamily="34" charset="0"/>
              <a:buChar char="-"/>
            </a:pPr>
            <a:r>
              <a:rPr lang="nb-NO" dirty="0">
                <a:latin typeface="Helvetica"/>
                <a:cs typeface="Helvetica"/>
              </a:rPr>
              <a:t>Veileder om valg av emner og godkjenner disse innen utvekslingen</a:t>
            </a:r>
          </a:p>
          <a:p>
            <a:pPr>
              <a:buFont typeface="Calibri" panose="020B0604020202020204" pitchFamily="34" charset="0"/>
              <a:buChar char="-"/>
            </a:pPr>
            <a:r>
              <a:rPr lang="nb-NO" dirty="0">
                <a:latin typeface="Helvetica"/>
                <a:cs typeface="Helvetica"/>
              </a:rPr>
              <a:t>Godkjenner emnene når du er tilbake</a:t>
            </a:r>
          </a:p>
        </p:txBody>
      </p:sp>
      <p:pic>
        <p:nvPicPr>
          <p:cNvPr id="5" name="Bilde 5" descr="Et bilde som inneholder tekst, servise i tinn&#10;&#10;Automatisk generert beskrivelse">
            <a:extLst>
              <a:ext uri="{FF2B5EF4-FFF2-40B4-BE49-F238E27FC236}">
                <a16:creationId xmlns:a16="http://schemas.microsoft.com/office/drawing/2014/main" id="{61885003-0D7B-BBD5-D63F-1EE32D1576C0}"/>
              </a:ext>
            </a:extLst>
          </p:cNvPr>
          <p:cNvPicPr>
            <a:picLocks noChangeAspect="1"/>
          </p:cNvPicPr>
          <p:nvPr/>
        </p:nvPicPr>
        <p:blipFill>
          <a:blip r:embed="rId2"/>
          <a:stretch>
            <a:fillRect/>
          </a:stretch>
        </p:blipFill>
        <p:spPr>
          <a:xfrm>
            <a:off x="7549793" y="3623496"/>
            <a:ext cx="2743200" cy="2402154"/>
          </a:xfrm>
          <a:prstGeom prst="rect">
            <a:avLst/>
          </a:prstGeom>
        </p:spPr>
      </p:pic>
    </p:spTree>
    <p:extLst>
      <p:ext uri="{BB962C8B-B14F-4D97-AF65-F5344CB8AC3E}">
        <p14:creationId xmlns:p14="http://schemas.microsoft.com/office/powerpoint/2010/main" val="4108657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F65B03-2E6B-4E4F-A2B2-5CF359581C6B}"/>
              </a:ext>
            </a:extLst>
          </p:cNvPr>
          <p:cNvSpPr>
            <a:spLocks noGrp="1"/>
          </p:cNvSpPr>
          <p:nvPr>
            <p:ph type="title"/>
          </p:nvPr>
        </p:nvSpPr>
        <p:spPr/>
        <p:txBody>
          <a:bodyPr>
            <a:normAutofit/>
          </a:bodyPr>
          <a:lstStyle/>
          <a:p>
            <a:r>
              <a:rPr lang="nb-NO" sz="4400" dirty="0">
                <a:latin typeface="Helvetica"/>
                <a:cs typeface="Helvetica"/>
              </a:rPr>
              <a:t>Men... stress… og mye som må ordnes?</a:t>
            </a:r>
          </a:p>
        </p:txBody>
      </p:sp>
      <p:sp>
        <p:nvSpPr>
          <p:cNvPr id="3" name="Plassholder for innhold 2">
            <a:extLst>
              <a:ext uri="{FF2B5EF4-FFF2-40B4-BE49-F238E27FC236}">
                <a16:creationId xmlns:a16="http://schemas.microsoft.com/office/drawing/2014/main" id="{01FEF72A-D494-4F49-9F5C-3654ECE07C2F}"/>
              </a:ext>
            </a:extLst>
          </p:cNvPr>
          <p:cNvSpPr>
            <a:spLocks noGrp="1"/>
          </p:cNvSpPr>
          <p:nvPr>
            <p:ph idx="1"/>
          </p:nvPr>
        </p:nvSpPr>
        <p:spPr>
          <a:xfrm>
            <a:off x="961291" y="1971098"/>
            <a:ext cx="10392507" cy="4351338"/>
          </a:xfrm>
        </p:spPr>
        <p:txBody>
          <a:bodyPr/>
          <a:lstStyle/>
          <a:p>
            <a:pPr marL="0" indent="0">
              <a:buNone/>
            </a:pPr>
            <a:r>
              <a:rPr lang="nb-NO"/>
              <a:t>  </a:t>
            </a:r>
          </a:p>
        </p:txBody>
      </p:sp>
      <p:pic>
        <p:nvPicPr>
          <p:cNvPr id="2050" name="Picture 2">
            <a:extLst>
              <a:ext uri="{FF2B5EF4-FFF2-40B4-BE49-F238E27FC236}">
                <a16:creationId xmlns:a16="http://schemas.microsoft.com/office/drawing/2014/main" id="{D611AAB9-585A-4595-BA1B-75A02B772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362" y="2664836"/>
            <a:ext cx="1819275" cy="1819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BA1E96D1-741C-41B1-8736-54616CBB914F}"/>
              </a:ext>
            </a:extLst>
          </p:cNvPr>
          <p:cNvGraphicFramePr/>
          <p:nvPr>
            <p:extLst>
              <p:ext uri="{D42A27DB-BD31-4B8C-83A1-F6EECF244321}">
                <p14:modId xmlns:p14="http://schemas.microsoft.com/office/powerpoint/2010/main" val="2950302953"/>
              </p:ext>
            </p:extLst>
          </p:nvPr>
        </p:nvGraphicFramePr>
        <p:xfrm>
          <a:off x="2032000" y="1454727"/>
          <a:ext cx="8128000" cy="46836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Bilde 4">
            <a:extLst>
              <a:ext uri="{FF2B5EF4-FFF2-40B4-BE49-F238E27FC236}">
                <a16:creationId xmlns:a16="http://schemas.microsoft.com/office/drawing/2014/main" id="{5B0C6893-F740-4CD6-A81C-BDB3B3D38E84}"/>
              </a:ext>
            </a:extLst>
          </p:cNvPr>
          <p:cNvPicPr>
            <a:picLocks noChangeAspect="1"/>
          </p:cNvPicPr>
          <p:nvPr/>
        </p:nvPicPr>
        <p:blipFill>
          <a:blip r:embed="rId9"/>
          <a:stretch>
            <a:fillRect/>
          </a:stretch>
        </p:blipFill>
        <p:spPr>
          <a:xfrm>
            <a:off x="5050446" y="2810721"/>
            <a:ext cx="2091106" cy="1765442"/>
          </a:xfrm>
          <a:prstGeom prst="rect">
            <a:avLst/>
          </a:prstGeom>
        </p:spPr>
      </p:pic>
    </p:spTree>
    <p:extLst>
      <p:ext uri="{BB962C8B-B14F-4D97-AF65-F5344CB8AC3E}">
        <p14:creationId xmlns:p14="http://schemas.microsoft.com/office/powerpoint/2010/main" val="394898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419ABF-AB2B-41A4-8F0D-4113E39AF513}"/>
              </a:ext>
            </a:extLst>
          </p:cNvPr>
          <p:cNvSpPr>
            <a:spLocks noGrp="1"/>
          </p:cNvSpPr>
          <p:nvPr>
            <p:ph type="title"/>
          </p:nvPr>
        </p:nvSpPr>
        <p:spPr/>
        <p:txBody>
          <a:bodyPr/>
          <a:lstStyle/>
          <a:p>
            <a:r>
              <a:rPr lang="nb-NO" dirty="0">
                <a:latin typeface="Helvetica"/>
                <a:cs typeface="Helvetica"/>
              </a:rPr>
              <a:t>Litt om økonomi</a:t>
            </a:r>
          </a:p>
        </p:txBody>
      </p:sp>
      <p:sp>
        <p:nvSpPr>
          <p:cNvPr id="3" name="Plassholder for innhold 2">
            <a:extLst>
              <a:ext uri="{FF2B5EF4-FFF2-40B4-BE49-F238E27FC236}">
                <a16:creationId xmlns:a16="http://schemas.microsoft.com/office/drawing/2014/main" id="{700B3C63-BA8A-4721-8A33-4921DE73F507}"/>
              </a:ext>
            </a:extLst>
          </p:cNvPr>
          <p:cNvSpPr>
            <a:spLocks noGrp="1"/>
          </p:cNvSpPr>
          <p:nvPr>
            <p:ph idx="1"/>
          </p:nvPr>
        </p:nvSpPr>
        <p:spPr/>
        <p:txBody>
          <a:bodyPr vert="horz" lIns="90000" tIns="45720" rIns="91440" bIns="45720" rtlCol="0" anchor="t">
            <a:normAutofit/>
          </a:bodyPr>
          <a:lstStyle/>
          <a:p>
            <a:pPr marL="0" indent="0">
              <a:buNone/>
            </a:pPr>
            <a:r>
              <a:rPr lang="nb-NO" b="1" dirty="0">
                <a:latin typeface="Helvetica"/>
                <a:cs typeface="Helvetica"/>
              </a:rPr>
              <a:t>Europa / Norden:</a:t>
            </a:r>
            <a:endParaRPr lang="nb-NO" b="1" dirty="0"/>
          </a:p>
          <a:p>
            <a:r>
              <a:rPr lang="nb-NO" dirty="0">
                <a:latin typeface="Helvetica"/>
                <a:cs typeface="Helvetica"/>
              </a:rPr>
              <a:t>Erasmus+ (= stipend)</a:t>
            </a:r>
          </a:p>
          <a:p>
            <a:r>
              <a:rPr lang="nb-NO" dirty="0">
                <a:latin typeface="Helvetica"/>
                <a:cs typeface="Helvetica"/>
              </a:rPr>
              <a:t>Ingen skolepenger</a:t>
            </a:r>
          </a:p>
          <a:p>
            <a:r>
              <a:rPr lang="nb-NO" dirty="0">
                <a:latin typeface="Helvetica"/>
                <a:cs typeface="Helvetica"/>
              </a:rPr>
              <a:t>410-460 euro pr. mnd.</a:t>
            </a:r>
          </a:p>
          <a:p>
            <a:endParaRPr lang="nb-NO"/>
          </a:p>
          <a:p>
            <a:pPr marL="0" indent="0">
              <a:buNone/>
            </a:pPr>
            <a:r>
              <a:rPr lang="nb-NO" b="1" dirty="0">
                <a:latin typeface="Helvetica"/>
                <a:cs typeface="Helvetica"/>
              </a:rPr>
              <a:t>Resten av verden:</a:t>
            </a:r>
          </a:p>
          <a:p>
            <a:r>
              <a:rPr lang="nb-NO" dirty="0" err="1">
                <a:latin typeface="Helvetica"/>
                <a:cs typeface="Helvetica"/>
              </a:rPr>
              <a:t>Study</a:t>
            </a:r>
            <a:r>
              <a:rPr lang="nb-NO" dirty="0">
                <a:latin typeface="Helvetica"/>
                <a:cs typeface="Helvetica"/>
              </a:rPr>
              <a:t> </a:t>
            </a:r>
            <a:r>
              <a:rPr lang="nb-NO" dirty="0" err="1">
                <a:latin typeface="Helvetica"/>
                <a:cs typeface="Helvetica"/>
              </a:rPr>
              <a:t>Abroad</a:t>
            </a:r>
            <a:r>
              <a:rPr lang="nb-NO" dirty="0">
                <a:latin typeface="Helvetica"/>
                <a:cs typeface="Helvetica"/>
              </a:rPr>
              <a:t> (= skolepenger)</a:t>
            </a:r>
          </a:p>
          <a:p>
            <a:r>
              <a:rPr lang="nb-NO" dirty="0">
                <a:latin typeface="Helvetica"/>
                <a:cs typeface="Helvetica"/>
              </a:rPr>
              <a:t>Enkelte gratisplasser</a:t>
            </a:r>
          </a:p>
          <a:p>
            <a:r>
              <a:rPr lang="nb-NO" dirty="0">
                <a:latin typeface="Helvetica"/>
                <a:cs typeface="Helvetica"/>
              </a:rPr>
              <a:t>Reduserte skolepenger (fra ca. 30.000 - 95.000 pr. semester) </a:t>
            </a:r>
            <a:endParaRPr lang="nb-NO" dirty="0">
              <a:cs typeface="Helvetica"/>
            </a:endParaRPr>
          </a:p>
        </p:txBody>
      </p:sp>
      <p:pic>
        <p:nvPicPr>
          <p:cNvPr id="4104" name="Picture 8" descr="Bilderesultat for penger som flyr">
            <a:extLst>
              <a:ext uri="{FF2B5EF4-FFF2-40B4-BE49-F238E27FC236}">
                <a16:creationId xmlns:a16="http://schemas.microsoft.com/office/drawing/2014/main" id="{261BBD52-8ED6-451B-B534-27B2F88C5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9423" y="1825625"/>
            <a:ext cx="4863475" cy="283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985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AAD709-A5CF-4819-ABFC-C2F74823A9FC}"/>
              </a:ext>
            </a:extLst>
          </p:cNvPr>
          <p:cNvSpPr>
            <a:spLocks noGrp="1"/>
          </p:cNvSpPr>
          <p:nvPr>
            <p:ph type="title"/>
          </p:nvPr>
        </p:nvSpPr>
        <p:spPr>
          <a:xfrm>
            <a:off x="561241" y="365125"/>
            <a:ext cx="10392508" cy="1325563"/>
          </a:xfrm>
        </p:spPr>
        <p:txBody>
          <a:bodyPr/>
          <a:lstStyle/>
          <a:p>
            <a:r>
              <a:rPr lang="nb-NO"/>
              <a:t>Stipend i Europa og Norden</a:t>
            </a:r>
          </a:p>
        </p:txBody>
      </p:sp>
      <p:sp>
        <p:nvSpPr>
          <p:cNvPr id="3" name="Plassholder for innhold 2">
            <a:extLst>
              <a:ext uri="{FF2B5EF4-FFF2-40B4-BE49-F238E27FC236}">
                <a16:creationId xmlns:a16="http://schemas.microsoft.com/office/drawing/2014/main" id="{520F0F8B-4F09-4F18-BA45-6AA07F26EB73}"/>
              </a:ext>
            </a:extLst>
          </p:cNvPr>
          <p:cNvSpPr>
            <a:spLocks noGrp="1"/>
          </p:cNvSpPr>
          <p:nvPr>
            <p:ph idx="1"/>
          </p:nvPr>
        </p:nvSpPr>
        <p:spPr>
          <a:xfrm>
            <a:off x="561242" y="1414098"/>
            <a:ext cx="10392507" cy="5953491"/>
          </a:xfrm>
        </p:spPr>
        <p:txBody>
          <a:bodyPr vert="horz" lIns="90000" tIns="45720" rIns="91440" bIns="45720" rtlCol="0" anchor="t">
            <a:normAutofit/>
          </a:bodyPr>
          <a:lstStyle/>
          <a:p>
            <a:pPr marL="0" indent="0">
              <a:buNone/>
            </a:pPr>
            <a:r>
              <a:rPr lang="nb-NO" sz="1800" b="1" dirty="0">
                <a:latin typeface="Helvetica"/>
                <a:cs typeface="Helvetica"/>
              </a:rPr>
              <a:t>ERASMUS+</a:t>
            </a:r>
            <a:endParaRPr lang="nb-NO" sz="1800" dirty="0">
              <a:cs typeface="Helvetica" pitchFamily="2" charset="0"/>
            </a:endParaRPr>
          </a:p>
          <a:p>
            <a:pPr marL="0" indent="0">
              <a:buNone/>
            </a:pPr>
            <a:r>
              <a:rPr lang="nb-NO" sz="1800">
                <a:latin typeface="Helvetica"/>
                <a:cs typeface="Helvetica"/>
              </a:rPr>
              <a:t>- Gjelder utveksling i Europa, med noen unntak </a:t>
            </a:r>
            <a:endParaRPr lang="nb-NO" sz="1800" b="1" dirty="0">
              <a:latin typeface="Helvetica"/>
              <a:cs typeface="Helvetica"/>
            </a:endParaRPr>
          </a:p>
          <a:p>
            <a:pPr marL="0" indent="0">
              <a:buNone/>
            </a:pPr>
            <a:r>
              <a:rPr lang="nb-NO" sz="1800" dirty="0">
                <a:latin typeface="Helvetica"/>
                <a:cs typeface="Helvetica"/>
              </a:rPr>
              <a:t>- De fleste av </a:t>
            </a:r>
            <a:r>
              <a:rPr lang="nb-NO" sz="1800" dirty="0" err="1">
                <a:latin typeface="Helvetica"/>
                <a:cs typeface="Helvetica"/>
              </a:rPr>
              <a:t>UiAs</a:t>
            </a:r>
            <a:r>
              <a:rPr lang="nb-NO" sz="1800" dirty="0">
                <a:latin typeface="Helvetica"/>
                <a:cs typeface="Helvetica"/>
              </a:rPr>
              <a:t> partneruniversiteter i Europa tilbyr Erasmus+-plasser</a:t>
            </a:r>
          </a:p>
          <a:p>
            <a:pPr marL="0" indent="0">
              <a:buNone/>
            </a:pPr>
            <a:r>
              <a:rPr lang="nb-NO" sz="1800" dirty="0">
                <a:latin typeface="Helvetica"/>
                <a:cs typeface="Helvetica"/>
              </a:rPr>
              <a:t>- 410-460 Euro pr. mnd. for studier (andre satser for praksis)</a:t>
            </a:r>
          </a:p>
          <a:p>
            <a:pPr marL="0" indent="0">
              <a:buNone/>
            </a:pPr>
            <a:r>
              <a:rPr lang="nb-NO" sz="1800" dirty="0">
                <a:latin typeface="Helvetica"/>
                <a:cs typeface="Helvetica"/>
              </a:rPr>
              <a:t>- Skal du på utveksling og har med deg barn under 18 år, får du 200 Euro i ekstra stipend pr. mnd. </a:t>
            </a:r>
            <a:endParaRPr lang="nb-NO" sz="1800" dirty="0">
              <a:cs typeface="Helvetica"/>
            </a:endParaRPr>
          </a:p>
          <a:p>
            <a:pPr marL="0" indent="0">
              <a:buNone/>
            </a:pPr>
            <a:endParaRPr lang="nb-NO" sz="1800" b="1">
              <a:latin typeface="Helvetica"/>
              <a:cs typeface="Helvetica"/>
            </a:endParaRPr>
          </a:p>
          <a:p>
            <a:pPr marL="0" indent="0">
              <a:buNone/>
            </a:pPr>
            <a:r>
              <a:rPr lang="nb-NO" sz="1800" b="1" dirty="0">
                <a:latin typeface="Helvetica"/>
                <a:cs typeface="Helvetica"/>
              </a:rPr>
              <a:t>NORDPLUS</a:t>
            </a:r>
            <a:endParaRPr lang="nb-NO" sz="1800" b="1" dirty="0">
              <a:cs typeface="Helvetica"/>
            </a:endParaRPr>
          </a:p>
          <a:p>
            <a:pPr marL="0" indent="0">
              <a:buNone/>
            </a:pPr>
            <a:r>
              <a:rPr lang="nb-NO" sz="1800" dirty="0">
                <a:latin typeface="Helvetica"/>
                <a:cs typeface="Helvetica"/>
              </a:rPr>
              <a:t>- </a:t>
            </a:r>
            <a:r>
              <a:rPr lang="nb-NO" sz="1800" dirty="0" err="1">
                <a:latin typeface="Helvetica"/>
                <a:cs typeface="Helvetica"/>
              </a:rPr>
              <a:t>UiA</a:t>
            </a:r>
            <a:r>
              <a:rPr lang="nb-NO" sz="1800">
                <a:latin typeface="Helvetica"/>
                <a:cs typeface="Helvetica"/>
              </a:rPr>
              <a:t> er medlem i flere nettverk for utdanning i Norden</a:t>
            </a:r>
            <a:endParaRPr lang="nb-NO" sz="1800" b="1">
              <a:latin typeface="Helvetica"/>
              <a:cs typeface="Helvetica"/>
            </a:endParaRPr>
          </a:p>
          <a:p>
            <a:pPr marL="0" indent="0">
              <a:buNone/>
            </a:pPr>
            <a:r>
              <a:rPr lang="nb-NO" sz="1800">
                <a:latin typeface="Helvetica"/>
                <a:cs typeface="Helvetica"/>
              </a:rPr>
              <a:t>- Gir oftest rett til Erasmus+-stipend</a:t>
            </a:r>
            <a:endParaRPr lang="nb-NO" sz="1800">
              <a:cs typeface="Helvetica" pitchFamily="2" charset="0"/>
            </a:endParaRPr>
          </a:p>
          <a:p>
            <a:pPr marL="0" indent="0">
              <a:buNone/>
            </a:pPr>
            <a:r>
              <a:rPr lang="nb-NO" sz="1800" dirty="0">
                <a:latin typeface="Helvetica"/>
                <a:cs typeface="Helvetica"/>
              </a:rPr>
              <a:t>- Flere av universitetene er på topp 100-lister over de beste universitetene verden. </a:t>
            </a:r>
            <a:endParaRPr lang="nb-NO" sz="1800" dirty="0">
              <a:cs typeface="Helvetica" pitchFamily="2" charset="0"/>
            </a:endParaRPr>
          </a:p>
          <a:p>
            <a:pPr marL="0" indent="0">
              <a:buNone/>
            </a:pPr>
            <a:r>
              <a:rPr lang="nb-NO" sz="1800" dirty="0">
                <a:latin typeface="Helvetica"/>
                <a:cs typeface="Helvetica"/>
              </a:rPr>
              <a:t>- Mer om utveksling i Norden </a:t>
            </a:r>
            <a:r>
              <a:rPr lang="nb-NO" sz="1800" dirty="0">
                <a:latin typeface="Helvetica"/>
                <a:cs typeface="Helvetica"/>
                <a:hlinkClick r:id="rId2"/>
              </a:rPr>
              <a:t>her</a:t>
            </a:r>
            <a:endParaRPr lang="nb-NO" sz="1800" dirty="0">
              <a:cs typeface="Helvetica" pitchFamily="2" charset="0"/>
            </a:endParaRPr>
          </a:p>
          <a:p>
            <a:pPr>
              <a:buFontTx/>
              <a:buChar char="-"/>
            </a:pPr>
            <a:endParaRPr lang="nb-NO">
              <a:cs typeface="Helvetica" pitchFamily="2" charset="0"/>
            </a:endParaRPr>
          </a:p>
        </p:txBody>
      </p:sp>
    </p:spTree>
    <p:extLst>
      <p:ext uri="{BB962C8B-B14F-4D97-AF65-F5344CB8AC3E}">
        <p14:creationId xmlns:p14="http://schemas.microsoft.com/office/powerpoint/2010/main" val="267420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F1FA73-B320-4E9C-AF8C-B1438A016F75}"/>
              </a:ext>
            </a:extLst>
          </p:cNvPr>
          <p:cNvSpPr>
            <a:spLocks noGrp="1"/>
          </p:cNvSpPr>
          <p:nvPr>
            <p:ph type="title"/>
          </p:nvPr>
        </p:nvSpPr>
        <p:spPr/>
        <p:txBody>
          <a:bodyPr/>
          <a:lstStyle/>
          <a:p>
            <a:r>
              <a:rPr lang="nb-NO"/>
              <a:t>Hva sier Lånekassen?</a:t>
            </a:r>
          </a:p>
        </p:txBody>
      </p:sp>
      <p:sp>
        <p:nvSpPr>
          <p:cNvPr id="3" name="Plassholder for innhold 2">
            <a:extLst>
              <a:ext uri="{FF2B5EF4-FFF2-40B4-BE49-F238E27FC236}">
                <a16:creationId xmlns:a16="http://schemas.microsoft.com/office/drawing/2014/main" id="{5573C696-3CEE-4C55-845B-17A20BA9E787}"/>
              </a:ext>
            </a:extLst>
          </p:cNvPr>
          <p:cNvSpPr>
            <a:spLocks noGrp="1"/>
          </p:cNvSpPr>
          <p:nvPr>
            <p:ph idx="1"/>
          </p:nvPr>
        </p:nvSpPr>
        <p:spPr/>
        <p:txBody>
          <a:bodyPr vert="horz" lIns="90000" tIns="45720" rIns="91440" bIns="45720" rtlCol="0" anchor="t">
            <a:normAutofit/>
          </a:bodyPr>
          <a:lstStyle/>
          <a:p>
            <a:r>
              <a:rPr lang="nb-NO" dirty="0">
                <a:latin typeface="Helvetica"/>
                <a:cs typeface="Helvetica"/>
              </a:rPr>
              <a:t>Basisstøtte: Samme som hjemme </a:t>
            </a:r>
            <a:endParaRPr lang="nb-NO" dirty="0"/>
          </a:p>
          <a:p>
            <a:r>
              <a:rPr lang="nb-NO" dirty="0">
                <a:latin typeface="Helvetica"/>
                <a:cs typeface="Helvetica"/>
              </a:rPr>
              <a:t>Reisestøtte</a:t>
            </a:r>
          </a:p>
          <a:p>
            <a:r>
              <a:rPr lang="nb-NO" dirty="0">
                <a:latin typeface="Helvetica"/>
                <a:cs typeface="Helvetica"/>
              </a:rPr>
              <a:t>Skolepengestøtte: Lånekassen dekker hele beløpet –</a:t>
            </a:r>
          </a:p>
          <a:p>
            <a:pPr marL="0" indent="0">
              <a:buNone/>
            </a:pPr>
            <a:r>
              <a:rPr lang="nb-NO" dirty="0">
                <a:latin typeface="Helvetica"/>
                <a:cs typeface="Helvetica"/>
              </a:rPr>
              <a:t>   noe stipend, noe lån</a:t>
            </a:r>
            <a:endParaRPr lang="nb-NO" dirty="0">
              <a:cs typeface="Helvetica"/>
            </a:endParaRPr>
          </a:p>
          <a:p>
            <a:r>
              <a:rPr lang="nb-NO" dirty="0">
                <a:latin typeface="Helvetica"/>
                <a:cs typeface="Helvetica"/>
                <a:hlinkClick r:id="rId2"/>
              </a:rPr>
              <a:t>Språkstipend</a:t>
            </a:r>
            <a:r>
              <a:rPr lang="nb-NO" dirty="0">
                <a:latin typeface="Helvetica"/>
                <a:cs typeface="Helvetica"/>
              </a:rPr>
              <a:t>: kr. 23.127 (ikke engelsk)</a:t>
            </a:r>
          </a:p>
          <a:p>
            <a:r>
              <a:rPr lang="nb-NO" dirty="0">
                <a:latin typeface="Helvetica"/>
                <a:cs typeface="Helvetica"/>
                <a:hlinkClick r:id="rId3"/>
              </a:rPr>
              <a:t>Infomasjon om søknad til Lånekassen og støttekalkulator her</a:t>
            </a:r>
            <a:endParaRPr lang="nb-NO" dirty="0">
              <a:latin typeface="Helvetica"/>
              <a:cs typeface="Helvetica"/>
            </a:endParaRPr>
          </a:p>
          <a:p>
            <a:pPr marL="0" indent="0">
              <a:buNone/>
            </a:pPr>
            <a:endParaRPr lang="nb-NO" dirty="0"/>
          </a:p>
          <a:p>
            <a:pPr marL="0" indent="0">
              <a:buNone/>
            </a:pPr>
            <a:endParaRPr lang="nb-NO" dirty="0"/>
          </a:p>
        </p:txBody>
      </p:sp>
      <p:pic>
        <p:nvPicPr>
          <p:cNvPr id="6" name="Bilde 5">
            <a:extLst>
              <a:ext uri="{FF2B5EF4-FFF2-40B4-BE49-F238E27FC236}">
                <a16:creationId xmlns:a16="http://schemas.microsoft.com/office/drawing/2014/main" id="{7EEABBEE-710A-9C11-968C-4A1044C5D77F}"/>
              </a:ext>
            </a:extLst>
          </p:cNvPr>
          <p:cNvPicPr>
            <a:picLocks noChangeAspect="1"/>
          </p:cNvPicPr>
          <p:nvPr/>
        </p:nvPicPr>
        <p:blipFill>
          <a:blip r:embed="rId4"/>
          <a:stretch>
            <a:fillRect/>
          </a:stretch>
        </p:blipFill>
        <p:spPr>
          <a:xfrm>
            <a:off x="7916250" y="763478"/>
            <a:ext cx="3437549" cy="2578963"/>
          </a:xfrm>
          <a:prstGeom prst="rect">
            <a:avLst/>
          </a:prstGeom>
        </p:spPr>
      </p:pic>
    </p:spTree>
    <p:extLst>
      <p:ext uri="{BB962C8B-B14F-4D97-AF65-F5344CB8AC3E}">
        <p14:creationId xmlns:p14="http://schemas.microsoft.com/office/powerpoint/2010/main" val="2382854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6BF430-0FF6-4E6A-B231-8D40E1275E21}"/>
              </a:ext>
            </a:extLst>
          </p:cNvPr>
          <p:cNvSpPr>
            <a:spLocks noGrp="1"/>
          </p:cNvSpPr>
          <p:nvPr>
            <p:ph type="title"/>
          </p:nvPr>
        </p:nvSpPr>
        <p:spPr/>
        <p:txBody>
          <a:bodyPr/>
          <a:lstStyle/>
          <a:p>
            <a:r>
              <a:rPr lang="nb-NO" dirty="0">
                <a:latin typeface="Helvetica"/>
                <a:cs typeface="Helvetica"/>
              </a:rPr>
              <a:t>Partnere: </a:t>
            </a:r>
            <a:br>
              <a:rPr lang="nb-NO" dirty="0">
                <a:latin typeface="Helvetica"/>
                <a:cs typeface="Helvetica"/>
              </a:rPr>
            </a:br>
            <a:r>
              <a:rPr lang="nb-NO" dirty="0">
                <a:latin typeface="Helvetica"/>
                <a:cs typeface="Helvetica"/>
              </a:rPr>
              <a:t>Europa og Norden:</a:t>
            </a:r>
          </a:p>
        </p:txBody>
      </p:sp>
      <p:sp>
        <p:nvSpPr>
          <p:cNvPr id="3" name="Plassholder for innhold 2">
            <a:extLst>
              <a:ext uri="{FF2B5EF4-FFF2-40B4-BE49-F238E27FC236}">
                <a16:creationId xmlns:a16="http://schemas.microsoft.com/office/drawing/2014/main" id="{CCC743BC-930C-40D5-AEA9-1F9E85359D20}"/>
              </a:ext>
            </a:extLst>
          </p:cNvPr>
          <p:cNvSpPr>
            <a:spLocks noGrp="1"/>
          </p:cNvSpPr>
          <p:nvPr>
            <p:ph idx="1"/>
          </p:nvPr>
        </p:nvSpPr>
        <p:spPr>
          <a:xfrm>
            <a:off x="961292" y="1549658"/>
            <a:ext cx="10392507" cy="4111608"/>
          </a:xfrm>
        </p:spPr>
        <p:txBody>
          <a:bodyPr vert="horz" lIns="90000" tIns="45720" rIns="91440" bIns="45720" rtlCol="0" anchor="t">
            <a:normAutofit fontScale="92500" lnSpcReduction="20000"/>
          </a:bodyPr>
          <a:lstStyle/>
          <a:p>
            <a:pPr marL="285750" indent="-285750"/>
            <a:r>
              <a:rPr lang="nb-NO" dirty="0" err="1">
                <a:latin typeface="Helvetica"/>
                <a:cs typeface="Helvetica"/>
              </a:rPr>
              <a:t>University</a:t>
            </a:r>
            <a:r>
              <a:rPr lang="nb-NO" dirty="0">
                <a:latin typeface="Helvetica"/>
                <a:cs typeface="Helvetica"/>
              </a:rPr>
              <a:t> </a:t>
            </a:r>
            <a:r>
              <a:rPr lang="nb-NO" dirty="0" err="1">
                <a:latin typeface="Helvetica"/>
                <a:cs typeface="Helvetica"/>
              </a:rPr>
              <a:t>of</a:t>
            </a:r>
            <a:r>
              <a:rPr lang="nb-NO" dirty="0">
                <a:latin typeface="Helvetica"/>
                <a:cs typeface="Helvetica"/>
              </a:rPr>
              <a:t> </a:t>
            </a:r>
            <a:r>
              <a:rPr lang="nb-NO" dirty="0" err="1">
                <a:latin typeface="Helvetica"/>
                <a:cs typeface="Helvetica"/>
              </a:rPr>
              <a:t>Economics</a:t>
            </a:r>
            <a:r>
              <a:rPr lang="nb-NO" dirty="0">
                <a:latin typeface="Helvetica"/>
                <a:cs typeface="Helvetica"/>
              </a:rPr>
              <a:t> </a:t>
            </a:r>
            <a:r>
              <a:rPr lang="nb-NO" dirty="0" err="1">
                <a:latin typeface="Helvetica"/>
                <a:cs typeface="Helvetica"/>
              </a:rPr>
              <a:t>Prague</a:t>
            </a:r>
            <a:r>
              <a:rPr lang="nb-NO" dirty="0">
                <a:latin typeface="Helvetica"/>
                <a:cs typeface="Helvetica"/>
              </a:rPr>
              <a:t> – Tsjekkia</a:t>
            </a:r>
          </a:p>
          <a:p>
            <a:pPr marL="285750" indent="-285750"/>
            <a:r>
              <a:rPr lang="nb-NO" dirty="0" err="1">
                <a:latin typeface="Helvetica"/>
                <a:cs typeface="Helvetica"/>
              </a:rPr>
              <a:t>University</a:t>
            </a:r>
            <a:r>
              <a:rPr lang="nb-NO" dirty="0">
                <a:latin typeface="Helvetica"/>
                <a:cs typeface="Helvetica"/>
              </a:rPr>
              <a:t> </a:t>
            </a:r>
            <a:r>
              <a:rPr lang="nb-NO" dirty="0" err="1">
                <a:latin typeface="Helvetica"/>
                <a:cs typeface="Helvetica"/>
              </a:rPr>
              <a:t>of</a:t>
            </a:r>
            <a:r>
              <a:rPr lang="nb-NO" dirty="0">
                <a:latin typeface="Helvetica"/>
                <a:cs typeface="Helvetica"/>
              </a:rPr>
              <a:t> Limerick – Irland</a:t>
            </a:r>
          </a:p>
          <a:p>
            <a:pPr marL="285750" indent="-285750"/>
            <a:r>
              <a:rPr lang="nb-NO" dirty="0" err="1">
                <a:latin typeface="Helvetica"/>
                <a:cs typeface="Helvetica"/>
              </a:rPr>
              <a:t>University</a:t>
            </a:r>
            <a:r>
              <a:rPr lang="nb-NO" dirty="0">
                <a:latin typeface="Helvetica"/>
                <a:cs typeface="Helvetica"/>
              </a:rPr>
              <a:t> </a:t>
            </a:r>
            <a:r>
              <a:rPr lang="nb-NO" dirty="0" err="1">
                <a:latin typeface="Helvetica"/>
                <a:cs typeface="Helvetica"/>
              </a:rPr>
              <a:t>of</a:t>
            </a:r>
            <a:r>
              <a:rPr lang="nb-NO" dirty="0">
                <a:latin typeface="Helvetica"/>
                <a:cs typeface="Helvetica"/>
              </a:rPr>
              <a:t> Konstanz – Tyskland</a:t>
            </a:r>
          </a:p>
          <a:p>
            <a:pPr marL="285750" indent="-285750"/>
            <a:r>
              <a:rPr lang="nb-NO" dirty="0">
                <a:latin typeface="Helvetica"/>
                <a:cs typeface="Calibri"/>
              </a:rPr>
              <a:t>Zeppelin </a:t>
            </a:r>
            <a:r>
              <a:rPr lang="nb-NO" dirty="0" err="1">
                <a:latin typeface="Helvetica"/>
                <a:cs typeface="Calibri"/>
              </a:rPr>
              <a:t>University</a:t>
            </a:r>
            <a:r>
              <a:rPr lang="nb-NO" dirty="0">
                <a:latin typeface="Helvetica"/>
                <a:cs typeface="Calibri"/>
              </a:rPr>
              <a:t> – Tyskland</a:t>
            </a:r>
            <a:endParaRPr lang="nb-NO" dirty="0">
              <a:latin typeface="Helvetica"/>
              <a:cs typeface="Helvetica"/>
            </a:endParaRPr>
          </a:p>
          <a:p>
            <a:pPr marL="285750" indent="-285750"/>
            <a:r>
              <a:rPr lang="nb-NO" dirty="0">
                <a:latin typeface="Helvetica"/>
                <a:cs typeface="Calibri"/>
              </a:rPr>
              <a:t>Mannheim </a:t>
            </a:r>
            <a:r>
              <a:rPr lang="nb-NO" dirty="0" err="1">
                <a:latin typeface="Helvetica"/>
                <a:cs typeface="Calibri"/>
              </a:rPr>
              <a:t>University</a:t>
            </a:r>
            <a:r>
              <a:rPr lang="nb-NO" dirty="0">
                <a:latin typeface="Helvetica"/>
                <a:cs typeface="Calibri"/>
              </a:rPr>
              <a:t> - Tyskland</a:t>
            </a:r>
          </a:p>
          <a:p>
            <a:pPr marL="285750" indent="-285750"/>
            <a:r>
              <a:rPr lang="fr-FR" dirty="0" err="1">
                <a:latin typeface="Helvetica"/>
                <a:cs typeface="Helvetica"/>
              </a:rPr>
              <a:t>University</a:t>
            </a:r>
            <a:r>
              <a:rPr lang="fr-FR" dirty="0">
                <a:latin typeface="Helvetica"/>
                <a:cs typeface="Helvetica"/>
              </a:rPr>
              <a:t> of Granada – </a:t>
            </a:r>
            <a:r>
              <a:rPr lang="fr-FR" dirty="0" err="1">
                <a:latin typeface="Helvetica"/>
                <a:cs typeface="Helvetica"/>
              </a:rPr>
              <a:t>Spania</a:t>
            </a:r>
            <a:endParaRPr lang="fr-FR">
              <a:latin typeface="Helvetica"/>
              <a:cs typeface="Helvetica"/>
            </a:endParaRPr>
          </a:p>
          <a:p>
            <a:pPr marL="285750" indent="-285750"/>
            <a:r>
              <a:rPr lang="fr-FR" dirty="0">
                <a:latin typeface="Helvetica"/>
                <a:cs typeface="Helvetica"/>
              </a:rPr>
              <a:t>Institut d'Etudes Politiques de Toulouse - </a:t>
            </a:r>
            <a:r>
              <a:rPr lang="fr-FR" dirty="0" err="1">
                <a:latin typeface="Helvetica"/>
                <a:cs typeface="Helvetica"/>
              </a:rPr>
              <a:t>Frankrike</a:t>
            </a:r>
            <a:endParaRPr lang="fr-FR" dirty="0">
              <a:latin typeface="Helvetica"/>
              <a:cs typeface="Helvetica"/>
            </a:endParaRPr>
          </a:p>
          <a:p>
            <a:pPr marL="285750" indent="-285750"/>
            <a:r>
              <a:rPr lang="fr-FR" dirty="0" err="1">
                <a:latin typeface="Helvetica"/>
                <a:cs typeface="Calibri"/>
              </a:rPr>
              <a:t>Jagiellonian</a:t>
            </a:r>
            <a:r>
              <a:rPr lang="fr-FR" dirty="0">
                <a:latin typeface="Helvetica"/>
                <a:cs typeface="Calibri"/>
              </a:rPr>
              <a:t> </a:t>
            </a:r>
            <a:r>
              <a:rPr lang="fr-FR" dirty="0" err="1">
                <a:latin typeface="Helvetica"/>
                <a:cs typeface="Calibri"/>
              </a:rPr>
              <a:t>University</a:t>
            </a:r>
            <a:r>
              <a:rPr lang="fr-FR" dirty="0">
                <a:latin typeface="Helvetica"/>
                <a:cs typeface="Calibri"/>
              </a:rPr>
              <a:t> (Krakow) </a:t>
            </a:r>
            <a:r>
              <a:rPr lang="fr-FR" dirty="0" err="1">
                <a:latin typeface="Helvetica"/>
                <a:cs typeface="Calibri"/>
              </a:rPr>
              <a:t>Polen</a:t>
            </a:r>
            <a:endParaRPr lang="fr-FR" dirty="0">
              <a:latin typeface="Helvetica"/>
              <a:cs typeface="Calibri"/>
            </a:endParaRPr>
          </a:p>
          <a:p>
            <a:pPr marL="285750" indent="-285750"/>
            <a:r>
              <a:rPr lang="fr-FR" dirty="0">
                <a:latin typeface="Helvetica"/>
                <a:cs typeface="Calibri"/>
              </a:rPr>
              <a:t>Adam Mickiewicz </a:t>
            </a:r>
            <a:r>
              <a:rPr lang="fr-FR" dirty="0" err="1">
                <a:latin typeface="Helvetica"/>
                <a:cs typeface="Calibri"/>
              </a:rPr>
              <a:t>University</a:t>
            </a:r>
            <a:r>
              <a:rPr lang="fr-FR" dirty="0">
                <a:latin typeface="Helvetica"/>
                <a:cs typeface="Calibri"/>
              </a:rPr>
              <a:t> (Poznan), </a:t>
            </a:r>
            <a:r>
              <a:rPr lang="fr-FR" dirty="0" err="1">
                <a:latin typeface="Helvetica"/>
                <a:cs typeface="Calibri"/>
              </a:rPr>
              <a:t>Polen</a:t>
            </a:r>
            <a:endParaRPr lang="fr-FR" dirty="0">
              <a:latin typeface="Helvetica"/>
              <a:cs typeface="Calibri"/>
            </a:endParaRPr>
          </a:p>
          <a:p>
            <a:pPr marL="285750" indent="-285750"/>
            <a:r>
              <a:rPr lang="fr-FR" dirty="0" err="1">
                <a:latin typeface="Helvetica"/>
                <a:cs typeface="Calibri"/>
              </a:rPr>
              <a:t>University</a:t>
            </a:r>
            <a:r>
              <a:rPr lang="fr-FR" dirty="0">
                <a:latin typeface="Helvetica"/>
                <a:cs typeface="Calibri"/>
              </a:rPr>
              <a:t> of Vilnius (Vilnius), </a:t>
            </a:r>
            <a:r>
              <a:rPr lang="fr-FR" dirty="0" err="1">
                <a:latin typeface="Helvetica"/>
                <a:cs typeface="Calibri"/>
              </a:rPr>
              <a:t>Litauen</a:t>
            </a:r>
            <a:endParaRPr lang="fr-FR">
              <a:latin typeface="Helvetica"/>
              <a:cs typeface="Calibri"/>
            </a:endParaRPr>
          </a:p>
          <a:p>
            <a:pPr lvl="1">
              <a:buFont typeface="Calibri" panose="020B0604020202020204" pitchFamily="34" charset="0"/>
              <a:buChar char="-"/>
            </a:pPr>
            <a:r>
              <a:rPr lang="fr-FR" dirty="0" err="1">
                <a:latin typeface="Helvetica"/>
                <a:cs typeface="Calibri"/>
              </a:rPr>
              <a:t>Og</a:t>
            </a:r>
            <a:r>
              <a:rPr lang="fr-FR" dirty="0">
                <a:latin typeface="Helvetica"/>
                <a:cs typeface="Calibri"/>
              </a:rPr>
              <a:t> mange </a:t>
            </a:r>
            <a:r>
              <a:rPr lang="fr-FR" dirty="0" err="1">
                <a:latin typeface="Helvetica"/>
                <a:cs typeface="Calibri"/>
              </a:rPr>
              <a:t>flere</a:t>
            </a:r>
            <a:r>
              <a:rPr lang="fr-FR" dirty="0">
                <a:latin typeface="Helvetica"/>
                <a:cs typeface="Calibri"/>
              </a:rPr>
              <a:t>!</a:t>
            </a:r>
          </a:p>
          <a:p>
            <a:pPr marL="285750" indent="-285750"/>
            <a:r>
              <a:rPr lang="fr-FR" b="1" dirty="0">
                <a:latin typeface="Helvetica"/>
                <a:cs typeface="Calibri"/>
              </a:rPr>
              <a:t>40 </a:t>
            </a:r>
            <a:r>
              <a:rPr lang="fr-FR" b="1" dirty="0" err="1">
                <a:latin typeface="Helvetica"/>
                <a:cs typeface="Calibri"/>
              </a:rPr>
              <a:t>universiteter</a:t>
            </a:r>
            <a:r>
              <a:rPr lang="fr-FR" b="1" dirty="0">
                <a:latin typeface="Helvetica"/>
                <a:cs typeface="Calibri"/>
              </a:rPr>
              <a:t> i </a:t>
            </a:r>
            <a:r>
              <a:rPr lang="fr-FR" b="1" dirty="0" err="1">
                <a:latin typeface="Helvetica"/>
                <a:cs typeface="Calibri"/>
              </a:rPr>
              <a:t>våre</a:t>
            </a:r>
            <a:r>
              <a:rPr lang="fr-FR" b="1" dirty="0">
                <a:latin typeface="Helvetica"/>
                <a:cs typeface="Calibri"/>
              </a:rPr>
              <a:t> </a:t>
            </a:r>
            <a:r>
              <a:rPr lang="fr-FR" b="1" dirty="0" err="1">
                <a:latin typeface="Helvetica"/>
                <a:cs typeface="Calibri"/>
              </a:rPr>
              <a:t>nordiske</a:t>
            </a:r>
            <a:r>
              <a:rPr lang="fr-FR" b="1" dirty="0">
                <a:latin typeface="Helvetica"/>
                <a:cs typeface="Calibri"/>
              </a:rPr>
              <a:t> </a:t>
            </a:r>
            <a:r>
              <a:rPr lang="fr-FR" b="1" dirty="0" err="1">
                <a:latin typeface="Helvetica"/>
                <a:cs typeface="Calibri"/>
              </a:rPr>
              <a:t>naboland</a:t>
            </a:r>
            <a:endParaRPr lang="fr-FR" b="1" dirty="0">
              <a:latin typeface="Helvetica"/>
            </a:endParaRPr>
          </a:p>
        </p:txBody>
      </p:sp>
      <p:pic>
        <p:nvPicPr>
          <p:cNvPr id="4" name="Bilde 3">
            <a:extLst>
              <a:ext uri="{FF2B5EF4-FFF2-40B4-BE49-F238E27FC236}">
                <a16:creationId xmlns:a16="http://schemas.microsoft.com/office/drawing/2014/main" id="{2C3BA67A-A19D-4E7C-A0DA-2B436F422163}"/>
              </a:ext>
            </a:extLst>
          </p:cNvPr>
          <p:cNvPicPr>
            <a:picLocks noChangeAspect="1"/>
          </p:cNvPicPr>
          <p:nvPr/>
        </p:nvPicPr>
        <p:blipFill>
          <a:blip r:embed="rId2"/>
          <a:stretch>
            <a:fillRect/>
          </a:stretch>
        </p:blipFill>
        <p:spPr>
          <a:xfrm>
            <a:off x="7898518" y="2407208"/>
            <a:ext cx="3286125" cy="2464594"/>
          </a:xfrm>
          <a:prstGeom prst="rect">
            <a:avLst/>
          </a:prstGeom>
        </p:spPr>
      </p:pic>
    </p:spTree>
    <p:extLst>
      <p:ext uri="{BB962C8B-B14F-4D97-AF65-F5344CB8AC3E}">
        <p14:creationId xmlns:p14="http://schemas.microsoft.com/office/powerpoint/2010/main" val="2428082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4560D1-64EC-78BD-1E2D-8099F7D562CF}"/>
              </a:ext>
            </a:extLst>
          </p:cNvPr>
          <p:cNvSpPr>
            <a:spLocks noGrp="1"/>
          </p:cNvSpPr>
          <p:nvPr>
            <p:ph type="title"/>
          </p:nvPr>
        </p:nvSpPr>
        <p:spPr/>
        <p:txBody>
          <a:bodyPr/>
          <a:lstStyle/>
          <a:p>
            <a:r>
              <a:rPr lang="nb-NO" dirty="0"/>
              <a:t>Muligheter for gratisplasser utenfor Europa</a:t>
            </a:r>
          </a:p>
        </p:txBody>
      </p:sp>
      <p:sp>
        <p:nvSpPr>
          <p:cNvPr id="3" name="Plassholder for innhold 2">
            <a:extLst>
              <a:ext uri="{FF2B5EF4-FFF2-40B4-BE49-F238E27FC236}">
                <a16:creationId xmlns:a16="http://schemas.microsoft.com/office/drawing/2014/main" id="{11A77971-C96E-7138-E769-0F9F59C8A5D6}"/>
              </a:ext>
            </a:extLst>
          </p:cNvPr>
          <p:cNvSpPr>
            <a:spLocks noGrp="1"/>
          </p:cNvSpPr>
          <p:nvPr>
            <p:ph sz="half" idx="1"/>
          </p:nvPr>
        </p:nvSpPr>
        <p:spPr/>
        <p:txBody>
          <a:bodyPr vert="horz" lIns="90000" tIns="45720" rIns="91440" bIns="45720" rtlCol="0" anchor="t">
            <a:normAutofit fontScale="92500" lnSpcReduction="20000"/>
          </a:bodyPr>
          <a:lstStyle/>
          <a:p>
            <a:pPr marL="0" indent="0">
              <a:buNone/>
            </a:pPr>
            <a:r>
              <a:rPr lang="nb-NO" b="1" dirty="0">
                <a:latin typeface="Helvetica"/>
                <a:cs typeface="Helvetica"/>
              </a:rPr>
              <a:t>USA </a:t>
            </a:r>
            <a:endParaRPr lang="nb-NO" dirty="0">
              <a:latin typeface="Helvetica"/>
              <a:cs typeface="Helvetica"/>
            </a:endParaRPr>
          </a:p>
          <a:p>
            <a:r>
              <a:rPr lang="nb-NO" dirty="0" err="1">
                <a:latin typeface="Helvetica"/>
                <a:cs typeface="Helvetica"/>
              </a:rPr>
              <a:t>University</a:t>
            </a:r>
            <a:r>
              <a:rPr lang="nb-NO" dirty="0">
                <a:latin typeface="Helvetica"/>
                <a:cs typeface="Helvetica"/>
              </a:rPr>
              <a:t> </a:t>
            </a:r>
            <a:r>
              <a:rPr lang="nb-NO" dirty="0" err="1">
                <a:latin typeface="Helvetica"/>
                <a:cs typeface="Helvetica"/>
              </a:rPr>
              <a:t>of</a:t>
            </a:r>
            <a:r>
              <a:rPr lang="nb-NO" dirty="0">
                <a:latin typeface="Helvetica"/>
                <a:cs typeface="Helvetica"/>
              </a:rPr>
              <a:t> Nebraska Omaha </a:t>
            </a:r>
          </a:p>
          <a:p>
            <a:r>
              <a:rPr lang="nb-NO" dirty="0">
                <a:latin typeface="Helvetica"/>
                <a:cs typeface="Helvetica"/>
              </a:rPr>
              <a:t>California State </a:t>
            </a:r>
            <a:r>
              <a:rPr lang="nb-NO" dirty="0" err="1">
                <a:latin typeface="Helvetica"/>
                <a:cs typeface="Helvetica"/>
              </a:rPr>
              <a:t>University</a:t>
            </a:r>
            <a:r>
              <a:rPr lang="nb-NO" dirty="0">
                <a:latin typeface="Helvetica"/>
                <a:cs typeface="Helvetica"/>
              </a:rPr>
              <a:t> Bakersfield </a:t>
            </a:r>
          </a:p>
          <a:p>
            <a:r>
              <a:rPr lang="nb-NO" dirty="0" err="1">
                <a:latin typeface="Helvetica"/>
                <a:cs typeface="Helvetica"/>
              </a:rPr>
              <a:t>University</a:t>
            </a:r>
            <a:r>
              <a:rPr lang="nb-NO" dirty="0">
                <a:latin typeface="Helvetica"/>
                <a:cs typeface="Helvetica"/>
              </a:rPr>
              <a:t> </a:t>
            </a:r>
            <a:r>
              <a:rPr lang="nb-NO" dirty="0" err="1">
                <a:latin typeface="Helvetica"/>
                <a:cs typeface="Helvetica"/>
              </a:rPr>
              <a:t>of</a:t>
            </a:r>
            <a:r>
              <a:rPr lang="nb-NO" dirty="0">
                <a:latin typeface="Helvetica"/>
                <a:cs typeface="Helvetica"/>
              </a:rPr>
              <a:t> Wisconsin- Whitewater </a:t>
            </a:r>
          </a:p>
          <a:p>
            <a:r>
              <a:rPr lang="nb-NO" dirty="0">
                <a:latin typeface="Helvetica"/>
                <a:cs typeface="Helvetica"/>
              </a:rPr>
              <a:t>Boise State University (Idaho)</a:t>
            </a:r>
          </a:p>
          <a:p>
            <a:r>
              <a:rPr lang="nb-NO" dirty="0">
                <a:latin typeface="Helvetica"/>
                <a:cs typeface="Helvetica"/>
              </a:rPr>
              <a:t>North Park University (Chicago)</a:t>
            </a:r>
          </a:p>
          <a:p>
            <a:r>
              <a:rPr lang="nb-NO" dirty="0">
                <a:latin typeface="Helvetica"/>
                <a:cs typeface="Helvetica"/>
              </a:rPr>
              <a:t>Stockton University (Atlantic City)</a:t>
            </a:r>
          </a:p>
          <a:p>
            <a:r>
              <a:rPr lang="nb-NO" dirty="0">
                <a:latin typeface="Helvetica"/>
                <a:cs typeface="Helvetica"/>
              </a:rPr>
              <a:t>East Tennessee State University (Johnson City)</a:t>
            </a:r>
          </a:p>
          <a:p>
            <a:pPr marL="0" indent="0">
              <a:buNone/>
            </a:pPr>
            <a:endParaRPr lang="nb-NO" dirty="0">
              <a:latin typeface="Helvetica"/>
              <a:cs typeface="Helvetica"/>
            </a:endParaRPr>
          </a:p>
          <a:p>
            <a:pPr marL="0" indent="0">
              <a:buNone/>
            </a:pPr>
            <a:r>
              <a:rPr lang="nb-NO" b="1" dirty="0">
                <a:latin typeface="Helvetica"/>
                <a:cs typeface="Helvetica"/>
              </a:rPr>
              <a:t>Canada</a:t>
            </a:r>
          </a:p>
          <a:p>
            <a:r>
              <a:rPr lang="nb-NO" dirty="0">
                <a:latin typeface="Helvetica"/>
                <a:cs typeface="Helvetica"/>
              </a:rPr>
              <a:t>University of Winnipeg</a:t>
            </a:r>
          </a:p>
          <a:p>
            <a:r>
              <a:rPr lang="nb-NO" dirty="0" err="1">
                <a:latin typeface="Helvetica"/>
                <a:cs typeface="Helvetica"/>
              </a:rPr>
              <a:t>Camosun</a:t>
            </a:r>
            <a:r>
              <a:rPr lang="nb-NO" dirty="0">
                <a:latin typeface="Helvetica"/>
                <a:cs typeface="Helvetica"/>
              </a:rPr>
              <a:t> College (Victoria)</a:t>
            </a:r>
          </a:p>
          <a:p>
            <a:endParaRPr lang="nb-NO" dirty="0"/>
          </a:p>
        </p:txBody>
      </p:sp>
      <p:pic>
        <p:nvPicPr>
          <p:cNvPr id="8" name="Plassholder for innhold 7" descr="Et bilde som inneholder tre, utendørs, bygning, plante&#10;&#10;Automatisk generert beskrivelse">
            <a:extLst>
              <a:ext uri="{FF2B5EF4-FFF2-40B4-BE49-F238E27FC236}">
                <a16:creationId xmlns:a16="http://schemas.microsoft.com/office/drawing/2014/main" id="{74F42320-62A4-A6A7-D58E-A3B1EB60B08B}"/>
              </a:ext>
            </a:extLst>
          </p:cNvPr>
          <p:cNvPicPr>
            <a:picLocks noGrp="1" noChangeAspect="1"/>
          </p:cNvPicPr>
          <p:nvPr>
            <p:ph sz="half" idx="2"/>
          </p:nvPr>
        </p:nvPicPr>
        <p:blipFill>
          <a:blip r:embed="rId3"/>
          <a:stretch>
            <a:fillRect/>
          </a:stretch>
        </p:blipFill>
        <p:spPr>
          <a:xfrm>
            <a:off x="6601619" y="2684558"/>
            <a:ext cx="4572000" cy="2633472"/>
          </a:xfrm>
        </p:spPr>
      </p:pic>
    </p:spTree>
    <p:extLst>
      <p:ext uri="{BB962C8B-B14F-4D97-AF65-F5344CB8AC3E}">
        <p14:creationId xmlns:p14="http://schemas.microsoft.com/office/powerpoint/2010/main" val="429268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B818CC-10D0-9E50-522A-2996ACA02C16}"/>
              </a:ext>
            </a:extLst>
          </p:cNvPr>
          <p:cNvSpPr>
            <a:spLocks noGrp="1"/>
          </p:cNvSpPr>
          <p:nvPr>
            <p:ph type="title"/>
          </p:nvPr>
        </p:nvSpPr>
        <p:spPr>
          <a:xfrm>
            <a:off x="1086678" y="365125"/>
            <a:ext cx="10267122" cy="1325563"/>
          </a:xfrm>
        </p:spPr>
        <p:txBody>
          <a:bodyPr anchor="ctr">
            <a:normAutofit/>
          </a:bodyPr>
          <a:lstStyle/>
          <a:p>
            <a:r>
              <a:rPr lang="nb-NO"/>
              <a:t>Hva er utveksling? </a:t>
            </a:r>
          </a:p>
        </p:txBody>
      </p:sp>
      <p:sp>
        <p:nvSpPr>
          <p:cNvPr id="3" name="Plassholder for innhold 2">
            <a:extLst>
              <a:ext uri="{FF2B5EF4-FFF2-40B4-BE49-F238E27FC236}">
                <a16:creationId xmlns:a16="http://schemas.microsoft.com/office/drawing/2014/main" id="{0B86B344-7100-D398-B68E-9BB55E40676C}"/>
              </a:ext>
            </a:extLst>
          </p:cNvPr>
          <p:cNvSpPr>
            <a:spLocks noGrp="1"/>
          </p:cNvSpPr>
          <p:nvPr>
            <p:ph sz="half" idx="1"/>
          </p:nvPr>
        </p:nvSpPr>
        <p:spPr>
          <a:xfrm>
            <a:off x="1086678" y="1825625"/>
            <a:ext cx="4933122" cy="4351338"/>
          </a:xfrm>
        </p:spPr>
        <p:txBody>
          <a:bodyPr vert="horz" lIns="90000" tIns="45720" rIns="91440" bIns="45720" rtlCol="0" anchor="t">
            <a:normAutofit lnSpcReduction="10000"/>
          </a:bodyPr>
          <a:lstStyle/>
          <a:p>
            <a:r>
              <a:rPr lang="nb-NO" sz="1400" dirty="0">
                <a:latin typeface="Helvetica"/>
                <a:cs typeface="Helvetica"/>
              </a:rPr>
              <a:t>Når du er student ved et norsk universitet eller høgskole har du mulighet til å reise på utveksling for å ta </a:t>
            </a:r>
            <a:r>
              <a:rPr lang="nb-NO" sz="1400" b="1" dirty="0">
                <a:latin typeface="Helvetica"/>
                <a:cs typeface="Helvetica"/>
              </a:rPr>
              <a:t>deler av studiet ditt i utlandet.</a:t>
            </a:r>
          </a:p>
          <a:p>
            <a:pPr marL="0" indent="0">
              <a:buNone/>
            </a:pPr>
            <a:endParaRPr lang="nb-NO" sz="1400" dirty="0"/>
          </a:p>
          <a:p>
            <a:r>
              <a:rPr lang="nb-NO" sz="1400" dirty="0">
                <a:latin typeface="Helvetica"/>
                <a:cs typeface="Helvetica"/>
              </a:rPr>
              <a:t>UiA har mange avtaler med universiteter og høgskoler over hele verden. Dette gjør det enklere for deg som student å velge hvor du ønsker å studere.</a:t>
            </a:r>
          </a:p>
          <a:p>
            <a:pPr marL="0" indent="0">
              <a:buNone/>
            </a:pPr>
            <a:endParaRPr lang="nb-NO" sz="1400" dirty="0"/>
          </a:p>
          <a:p>
            <a:r>
              <a:rPr lang="nb-NO" sz="1400" dirty="0"/>
              <a:t>Når du reiser på utveksling er du fremdeles student på UiA samtidig som du studerer i utlandet. Du mister altså ikke studieplassen din i Norge. Du vil få en kontaktperson på UiA som hjelper deg både før, under og etter utvekslingsoppholdet.</a:t>
            </a:r>
          </a:p>
          <a:p>
            <a:pPr marL="0" indent="0">
              <a:buNone/>
            </a:pPr>
            <a:endParaRPr lang="nb-NO" sz="1400" dirty="0"/>
          </a:p>
          <a:p>
            <a:r>
              <a:rPr lang="nb-NO" sz="1400" dirty="0">
                <a:latin typeface="Helvetica"/>
                <a:cs typeface="Helvetica"/>
              </a:rPr>
              <a:t>Du tar ingen emner på </a:t>
            </a:r>
            <a:r>
              <a:rPr lang="nb-NO" sz="1400" dirty="0" err="1">
                <a:latin typeface="Helvetica"/>
                <a:cs typeface="Helvetica"/>
              </a:rPr>
              <a:t>UiA</a:t>
            </a:r>
            <a:r>
              <a:rPr lang="nb-NO" sz="1400" dirty="0">
                <a:latin typeface="Helvetica"/>
                <a:cs typeface="Helvetica"/>
              </a:rPr>
              <a:t> mens du er på utveksling. </a:t>
            </a:r>
          </a:p>
          <a:p>
            <a:pPr marL="0" indent="0">
              <a:buNone/>
            </a:pPr>
            <a:endParaRPr lang="nb-NO" sz="1400" dirty="0"/>
          </a:p>
          <a:p>
            <a:pPr marL="0" indent="0">
              <a:buNone/>
            </a:pPr>
            <a:r>
              <a:rPr lang="nb-NO" sz="1400" dirty="0"/>
              <a:t>(UiA-student Martin på Konkuk University, Sør-Korea, 2019)</a:t>
            </a:r>
          </a:p>
        </p:txBody>
      </p:sp>
      <p:pic>
        <p:nvPicPr>
          <p:cNvPr id="8" name="Bilde 7" descr="Et bilde som inneholder gjerde, utendørs, tre, person&#10;&#10;Automatisk generert beskrivelse">
            <a:extLst>
              <a:ext uri="{FF2B5EF4-FFF2-40B4-BE49-F238E27FC236}">
                <a16:creationId xmlns:a16="http://schemas.microsoft.com/office/drawing/2014/main" id="{103A87AF-0205-80CB-FEAC-E399342DBAD3}"/>
              </a:ext>
            </a:extLst>
          </p:cNvPr>
          <p:cNvPicPr>
            <a:picLocks noChangeAspect="1"/>
          </p:cNvPicPr>
          <p:nvPr/>
        </p:nvPicPr>
        <p:blipFill rotWithShape="1">
          <a:blip r:embed="rId2"/>
          <a:srcRect l="11967" r="3002" b="-3"/>
          <a:stretch/>
        </p:blipFill>
        <p:spPr>
          <a:xfrm>
            <a:off x="6420676" y="1825625"/>
            <a:ext cx="4933123" cy="4351338"/>
          </a:xfrm>
          <a:prstGeom prst="rect">
            <a:avLst/>
          </a:prstGeom>
          <a:noFill/>
        </p:spPr>
      </p:pic>
    </p:spTree>
    <p:extLst>
      <p:ext uri="{BB962C8B-B14F-4D97-AF65-F5344CB8AC3E}">
        <p14:creationId xmlns:p14="http://schemas.microsoft.com/office/powerpoint/2010/main" val="4263432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F65302-D45B-1D01-4B7C-0B16C242BEAF}"/>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20F0FB48-46A7-F846-A2DF-0729C97167DD}"/>
              </a:ext>
            </a:extLst>
          </p:cNvPr>
          <p:cNvSpPr>
            <a:spLocks noGrp="1"/>
          </p:cNvSpPr>
          <p:nvPr>
            <p:ph sz="half" idx="1"/>
          </p:nvPr>
        </p:nvSpPr>
        <p:spPr/>
        <p:txBody>
          <a:bodyPr vert="horz" lIns="90000" tIns="45720" rIns="91440" bIns="45720" rtlCol="0" anchor="t">
            <a:normAutofit fontScale="85000" lnSpcReduction="20000"/>
          </a:bodyPr>
          <a:lstStyle/>
          <a:p>
            <a:pPr marL="0" indent="0">
              <a:buNone/>
            </a:pPr>
            <a:endParaRPr lang="nb-NO" dirty="0">
              <a:latin typeface="Helvetica"/>
              <a:cs typeface="Helvetica"/>
            </a:endParaRPr>
          </a:p>
          <a:p>
            <a:pPr marL="0" indent="0">
              <a:buNone/>
            </a:pPr>
            <a:r>
              <a:rPr lang="nb-NO" b="1" dirty="0">
                <a:latin typeface="Helvetica"/>
                <a:cs typeface="Helvetica"/>
              </a:rPr>
              <a:t>Sør-Korea</a:t>
            </a:r>
          </a:p>
          <a:p>
            <a:r>
              <a:rPr lang="nb-NO" dirty="0" err="1">
                <a:latin typeface="Helvetica"/>
                <a:cs typeface="Helvetica"/>
              </a:rPr>
              <a:t>Chonnam</a:t>
            </a:r>
            <a:r>
              <a:rPr lang="nb-NO" dirty="0">
                <a:latin typeface="Helvetica"/>
                <a:cs typeface="Helvetica"/>
              </a:rPr>
              <a:t> National University</a:t>
            </a:r>
          </a:p>
          <a:p>
            <a:r>
              <a:rPr lang="nb-NO" dirty="0">
                <a:latin typeface="Helvetica"/>
                <a:cs typeface="Helvetica"/>
              </a:rPr>
              <a:t>Hallym University</a:t>
            </a:r>
          </a:p>
          <a:p>
            <a:pPr marL="0" indent="0">
              <a:buNone/>
            </a:pPr>
            <a:endParaRPr lang="nb-NO" dirty="0">
              <a:latin typeface="Helvetica"/>
              <a:cs typeface="Helvetica"/>
            </a:endParaRPr>
          </a:p>
          <a:p>
            <a:pPr marL="0" indent="0">
              <a:buNone/>
            </a:pPr>
            <a:r>
              <a:rPr lang="nb-NO" b="1" dirty="0">
                <a:latin typeface="Helvetica"/>
                <a:cs typeface="Helvetica"/>
              </a:rPr>
              <a:t>Japan</a:t>
            </a:r>
            <a:endParaRPr lang="nb-NO" dirty="0">
              <a:latin typeface="Helvetica"/>
              <a:cs typeface="Helvetica"/>
            </a:endParaRPr>
          </a:p>
          <a:p>
            <a:r>
              <a:rPr lang="nb-NO" dirty="0">
                <a:latin typeface="Helvetica"/>
                <a:cs typeface="Helvetica"/>
              </a:rPr>
              <a:t>Kansai </a:t>
            </a:r>
            <a:r>
              <a:rPr lang="nb-NO" dirty="0" err="1">
                <a:latin typeface="Helvetica"/>
                <a:cs typeface="Helvetica"/>
              </a:rPr>
              <a:t>Gaidai</a:t>
            </a:r>
            <a:r>
              <a:rPr lang="nb-NO" dirty="0">
                <a:latin typeface="Helvetica"/>
                <a:cs typeface="Helvetica"/>
              </a:rPr>
              <a:t> University</a:t>
            </a:r>
          </a:p>
          <a:p>
            <a:r>
              <a:rPr lang="nb-NO" dirty="0" err="1">
                <a:latin typeface="Helvetica"/>
                <a:cs typeface="Helvetica"/>
              </a:rPr>
              <a:t>Rikkyo</a:t>
            </a:r>
            <a:r>
              <a:rPr lang="nb-NO" dirty="0">
                <a:latin typeface="Helvetica"/>
                <a:cs typeface="Helvetica"/>
              </a:rPr>
              <a:t> University (Tokyo)</a:t>
            </a:r>
          </a:p>
          <a:p>
            <a:r>
              <a:rPr lang="nb-NO" dirty="0">
                <a:latin typeface="Helvetica"/>
                <a:cs typeface="Helvetica"/>
              </a:rPr>
              <a:t>Ritsumeikan Pacific </a:t>
            </a:r>
          </a:p>
          <a:p>
            <a:endParaRPr lang="nb-NO" dirty="0">
              <a:latin typeface="Helvetica"/>
              <a:cs typeface="Helvetica"/>
            </a:endParaRPr>
          </a:p>
          <a:p>
            <a:pPr marL="0" indent="0">
              <a:buNone/>
            </a:pPr>
            <a:r>
              <a:rPr lang="nb-NO" b="1" dirty="0">
                <a:latin typeface="Helvetica"/>
                <a:cs typeface="Helvetica"/>
              </a:rPr>
              <a:t>Andre land</a:t>
            </a:r>
            <a:r>
              <a:rPr lang="nb-NO" dirty="0">
                <a:latin typeface="Helvetica"/>
                <a:cs typeface="Helvetica"/>
              </a:rPr>
              <a:t> </a:t>
            </a:r>
          </a:p>
          <a:p>
            <a:r>
              <a:rPr lang="nb-NO" dirty="0">
                <a:latin typeface="Helvetica"/>
                <a:cs typeface="Helvetica"/>
              </a:rPr>
              <a:t>ULACIT (Costa Rica)</a:t>
            </a:r>
          </a:p>
          <a:p>
            <a:r>
              <a:rPr lang="nb-NO" dirty="0">
                <a:latin typeface="Helvetica"/>
                <a:cs typeface="Helvetica"/>
              </a:rPr>
              <a:t>University of Monterrey (Mexico)</a:t>
            </a:r>
          </a:p>
          <a:p>
            <a:r>
              <a:rPr lang="nb-NO" dirty="0">
                <a:latin typeface="Helvetica"/>
                <a:cs typeface="Helvetica"/>
              </a:rPr>
              <a:t>University of South Australia (Australia)</a:t>
            </a:r>
            <a:endParaRPr lang="nb-NO" dirty="0"/>
          </a:p>
        </p:txBody>
      </p:sp>
      <p:pic>
        <p:nvPicPr>
          <p:cNvPr id="5" name="Plassholder for innhold 4" descr="Et bilde som inneholder tekst, utendørs, himmel, bakke&#10;&#10;Automatisk generert beskrivelse">
            <a:extLst>
              <a:ext uri="{FF2B5EF4-FFF2-40B4-BE49-F238E27FC236}">
                <a16:creationId xmlns:a16="http://schemas.microsoft.com/office/drawing/2014/main" id="{798DA8E2-D30F-1594-08F7-5792ECC13D2D}"/>
              </a:ext>
            </a:extLst>
          </p:cNvPr>
          <p:cNvPicPr>
            <a:picLocks noGrp="1" noChangeAspect="1"/>
          </p:cNvPicPr>
          <p:nvPr>
            <p:ph sz="half" idx="2"/>
          </p:nvPr>
        </p:nvPicPr>
        <p:blipFill>
          <a:blip r:embed="rId2"/>
          <a:stretch>
            <a:fillRect/>
          </a:stretch>
        </p:blipFill>
        <p:spPr>
          <a:xfrm>
            <a:off x="6421438" y="2151658"/>
            <a:ext cx="4932362" cy="3699271"/>
          </a:xfrm>
          <a:prstGeom prst="rect">
            <a:avLst/>
          </a:prstGeom>
        </p:spPr>
      </p:pic>
    </p:spTree>
    <p:extLst>
      <p:ext uri="{BB962C8B-B14F-4D97-AF65-F5344CB8AC3E}">
        <p14:creationId xmlns:p14="http://schemas.microsoft.com/office/powerpoint/2010/main" val="3456772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A2C099-70F5-4512-A31F-520F944C5CFF}"/>
              </a:ext>
            </a:extLst>
          </p:cNvPr>
          <p:cNvSpPr>
            <a:spLocks noGrp="1"/>
          </p:cNvSpPr>
          <p:nvPr>
            <p:ph type="title"/>
          </p:nvPr>
        </p:nvSpPr>
        <p:spPr/>
        <p:txBody>
          <a:bodyPr>
            <a:normAutofit/>
          </a:bodyPr>
          <a:lstStyle/>
          <a:p>
            <a:r>
              <a:rPr lang="nb-NO" sz="4000" dirty="0">
                <a:latin typeface="Helvetica"/>
                <a:cs typeface="Helvetica"/>
              </a:rPr>
              <a:t>Hvor bør jeg dra?</a:t>
            </a:r>
          </a:p>
        </p:txBody>
      </p:sp>
      <p:sp>
        <p:nvSpPr>
          <p:cNvPr id="5" name="Plassholder for innhold 4">
            <a:extLst>
              <a:ext uri="{FF2B5EF4-FFF2-40B4-BE49-F238E27FC236}">
                <a16:creationId xmlns:a16="http://schemas.microsoft.com/office/drawing/2014/main" id="{CCB9AF3F-FDE4-4FFA-A597-99CCC62831B1}"/>
              </a:ext>
            </a:extLst>
          </p:cNvPr>
          <p:cNvSpPr>
            <a:spLocks noGrp="1"/>
          </p:cNvSpPr>
          <p:nvPr>
            <p:ph idx="1"/>
          </p:nvPr>
        </p:nvSpPr>
        <p:spPr>
          <a:xfrm>
            <a:off x="961292" y="1825625"/>
            <a:ext cx="10392507" cy="4396066"/>
          </a:xfrm>
        </p:spPr>
        <p:txBody>
          <a:bodyPr vert="horz" lIns="90000" tIns="45720" rIns="91440" bIns="45720" rtlCol="0" anchor="t">
            <a:normAutofit fontScale="85000" lnSpcReduction="20000"/>
          </a:bodyPr>
          <a:lstStyle/>
          <a:p>
            <a:pPr marL="0" indent="0">
              <a:buNone/>
            </a:pPr>
            <a:r>
              <a:rPr lang="nb-NO" sz="2400" b="1" dirty="0">
                <a:latin typeface="Helvetica"/>
                <a:cs typeface="Helvetica"/>
              </a:rPr>
              <a:t>Hva er riktig for meg?</a:t>
            </a:r>
          </a:p>
          <a:p>
            <a:r>
              <a:rPr lang="nb-NO" sz="1900" dirty="0">
                <a:latin typeface="Helvetica" panose="020B0604020202020204" pitchFamily="34" charset="0"/>
                <a:cs typeface="Helvetica" panose="020B0604020202020204" pitchFamily="34" charset="0"/>
              </a:rPr>
              <a:t>Faglig profil?</a:t>
            </a:r>
          </a:p>
          <a:p>
            <a:r>
              <a:rPr lang="nb-NO" dirty="0">
                <a:latin typeface="Helvetica"/>
                <a:cs typeface="Helvetica"/>
              </a:rPr>
              <a:t>Storby eller mindre lokalsamfunn?</a:t>
            </a:r>
          </a:p>
          <a:p>
            <a:r>
              <a:rPr lang="nb-NO" dirty="0">
                <a:latin typeface="Helvetica"/>
                <a:cs typeface="Helvetica"/>
              </a:rPr>
              <a:t>Reise langt, eller nærhet til hjemme?</a:t>
            </a:r>
          </a:p>
          <a:p>
            <a:r>
              <a:rPr lang="nb-NO" dirty="0">
                <a:latin typeface="Helvetica"/>
                <a:cs typeface="Helvetica"/>
              </a:rPr>
              <a:t>Klima?</a:t>
            </a:r>
          </a:p>
          <a:p>
            <a:r>
              <a:rPr lang="nb-NO" dirty="0">
                <a:latin typeface="Helvetica"/>
                <a:cs typeface="Helvetica"/>
              </a:rPr>
              <a:t>Språk?</a:t>
            </a:r>
          </a:p>
          <a:p>
            <a:r>
              <a:rPr lang="nb-NO" dirty="0">
                <a:latin typeface="Helvetica"/>
                <a:cs typeface="Helvetica"/>
              </a:rPr>
              <a:t>Reise alene, eller sammen med kjente?</a:t>
            </a:r>
          </a:p>
          <a:p>
            <a:r>
              <a:rPr lang="nb-NO" dirty="0">
                <a:latin typeface="Helvetica"/>
                <a:cs typeface="Helvetica"/>
              </a:rPr>
              <a:t>Hva med bolig?</a:t>
            </a:r>
            <a:endParaRPr lang="nb-NO" dirty="0">
              <a:cs typeface="Helvetica"/>
            </a:endParaRPr>
          </a:p>
          <a:p>
            <a:endParaRPr lang="nb-NO" dirty="0"/>
          </a:p>
          <a:p>
            <a:pPr marL="0" indent="0">
              <a:buNone/>
            </a:pPr>
            <a:r>
              <a:rPr lang="nb-NO" sz="2400" dirty="0">
                <a:latin typeface="Helvetica"/>
                <a:cs typeface="Helvetica"/>
              </a:rPr>
              <a:t> </a:t>
            </a:r>
            <a:r>
              <a:rPr lang="nb-NO" sz="2400" b="1" dirty="0">
                <a:latin typeface="Helvetica"/>
                <a:cs typeface="Helvetica"/>
              </a:rPr>
              <a:t>Tenk annerledes!</a:t>
            </a:r>
          </a:p>
          <a:p>
            <a:r>
              <a:rPr lang="nb-NO" sz="2100" dirty="0">
                <a:latin typeface="Helvetica"/>
                <a:cs typeface="Helvetica"/>
              </a:rPr>
              <a:t>Tenk faglig utvikling!</a:t>
            </a:r>
          </a:p>
          <a:p>
            <a:r>
              <a:rPr lang="nb-NO" sz="2100" dirty="0">
                <a:latin typeface="Helvetica"/>
                <a:cs typeface="Helvetica"/>
              </a:rPr>
              <a:t>Tenk kompetanse!</a:t>
            </a:r>
          </a:p>
          <a:p>
            <a:r>
              <a:rPr lang="nb-NO" sz="2100" dirty="0">
                <a:latin typeface="Helvetica"/>
                <a:cs typeface="Helvetica"/>
              </a:rPr>
              <a:t>Tenk opplevelse for livet!</a:t>
            </a:r>
          </a:p>
          <a:p>
            <a:endParaRPr lang="nb-NO" sz="4400" dirty="0"/>
          </a:p>
        </p:txBody>
      </p:sp>
      <p:pic>
        <p:nvPicPr>
          <p:cNvPr id="6" name="Picture 2">
            <a:extLst>
              <a:ext uri="{FF2B5EF4-FFF2-40B4-BE49-F238E27FC236}">
                <a16:creationId xmlns:a16="http://schemas.microsoft.com/office/drawing/2014/main" id="{3069ACF9-5E5A-4A44-AD07-1109A5ED8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040" y="1401409"/>
            <a:ext cx="6356410" cy="473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90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E2B3A4-E7BE-4D68-BF31-0984AC6571E6}"/>
              </a:ext>
            </a:extLst>
          </p:cNvPr>
          <p:cNvSpPr>
            <a:spLocks noGrp="1"/>
          </p:cNvSpPr>
          <p:nvPr>
            <p:ph type="title"/>
          </p:nvPr>
        </p:nvSpPr>
        <p:spPr/>
        <p:txBody>
          <a:bodyPr>
            <a:normAutofit/>
          </a:bodyPr>
          <a:lstStyle/>
          <a:p>
            <a:r>
              <a:rPr lang="nb-NO" sz="4000" dirty="0">
                <a:latin typeface="Helvetica"/>
                <a:cs typeface="Helvetica"/>
              </a:rPr>
              <a:t>Hvor begynner jeg?</a:t>
            </a:r>
          </a:p>
        </p:txBody>
      </p:sp>
      <p:sp>
        <p:nvSpPr>
          <p:cNvPr id="3" name="Plassholder for innhold 2">
            <a:extLst>
              <a:ext uri="{FF2B5EF4-FFF2-40B4-BE49-F238E27FC236}">
                <a16:creationId xmlns:a16="http://schemas.microsoft.com/office/drawing/2014/main" id="{D44CAB89-95DC-4C27-B270-62A4F1BFCA1D}"/>
              </a:ext>
            </a:extLst>
          </p:cNvPr>
          <p:cNvSpPr>
            <a:spLocks noGrp="1"/>
          </p:cNvSpPr>
          <p:nvPr>
            <p:ph idx="1"/>
          </p:nvPr>
        </p:nvSpPr>
        <p:spPr>
          <a:xfrm>
            <a:off x="899746" y="1601036"/>
            <a:ext cx="10392507" cy="4351338"/>
          </a:xfrm>
        </p:spPr>
        <p:txBody>
          <a:bodyPr vert="horz" lIns="90000" tIns="45720" rIns="91440" bIns="45720" rtlCol="0" anchor="t">
            <a:normAutofit/>
          </a:bodyPr>
          <a:lstStyle/>
          <a:p>
            <a:r>
              <a:rPr lang="nb-NO" dirty="0">
                <a:latin typeface="Helvetica"/>
                <a:cs typeface="Helvetica"/>
              </a:rPr>
              <a:t>Undersøk mulighetene på ditt studieprogram: </a:t>
            </a:r>
            <a:r>
              <a:rPr lang="nb-NO" dirty="0">
                <a:latin typeface="Helvetica"/>
                <a:cs typeface="Helvetica"/>
                <a:hlinkClick r:id="rId2"/>
              </a:rPr>
              <a:t>uia.no/utveksling</a:t>
            </a:r>
            <a:endParaRPr lang="nb-NO" dirty="0">
              <a:latin typeface="Helvetica"/>
              <a:cs typeface="Helvetica"/>
            </a:endParaRPr>
          </a:p>
          <a:p>
            <a:r>
              <a:rPr lang="nb-NO" dirty="0">
                <a:latin typeface="Helvetica"/>
                <a:cs typeface="Helvetica"/>
              </a:rPr>
              <a:t>Kom innom oss i Global Lounge (Kristiansand) og snakk med oss. Vi kan masse!</a:t>
            </a:r>
          </a:p>
          <a:p>
            <a:r>
              <a:rPr lang="nb-NO" dirty="0">
                <a:latin typeface="Helvetica"/>
                <a:cs typeface="Helvetica"/>
              </a:rPr>
              <a:t>Delta på arrangementer i Global Lounge og bli kjent med våre internasjonale studenter</a:t>
            </a:r>
          </a:p>
          <a:p>
            <a:r>
              <a:rPr lang="nb-NO" dirty="0">
                <a:latin typeface="Helvetica"/>
                <a:cs typeface="Helvetica"/>
              </a:rPr>
              <a:t>Snakk med andre som har vært ute</a:t>
            </a:r>
          </a:p>
          <a:p>
            <a:r>
              <a:rPr lang="nb-NO" dirty="0">
                <a:latin typeface="Helvetica"/>
                <a:cs typeface="Helvetica"/>
              </a:rPr>
              <a:t>Søk om utveksling innen 15. februar / 10. september</a:t>
            </a:r>
          </a:p>
          <a:p>
            <a:endParaRPr lang="nb-NO" dirty="0"/>
          </a:p>
          <a:p>
            <a:pPr marL="0" indent="0">
              <a:buNone/>
            </a:pPr>
            <a:r>
              <a:rPr lang="nb-NO" dirty="0">
                <a:latin typeface="Helvetica"/>
                <a:cs typeface="Helvetica"/>
              </a:rPr>
              <a:t>Følg med &amp; lik oss:</a:t>
            </a:r>
          </a:p>
          <a:p>
            <a:r>
              <a:rPr lang="nb-NO" dirty="0">
                <a:latin typeface="Helvetica"/>
                <a:cs typeface="Helvetica"/>
                <a:hlinkClick r:id="rId3"/>
              </a:rPr>
              <a:t>        UiA-studentutveksling</a:t>
            </a:r>
            <a:endParaRPr lang="nb-NO" dirty="0">
              <a:latin typeface="Helvetica"/>
              <a:cs typeface="Helvetica"/>
            </a:endParaRPr>
          </a:p>
          <a:p>
            <a:r>
              <a:rPr lang="nb-NO" dirty="0">
                <a:latin typeface="Helvetica"/>
                <a:cs typeface="Helvetica"/>
              </a:rPr>
              <a:t>       </a:t>
            </a:r>
            <a:r>
              <a:rPr lang="nb-NO" dirty="0" err="1">
                <a:latin typeface="Helvetica"/>
                <a:cs typeface="Helvetica"/>
              </a:rPr>
              <a:t>uiautveksling</a:t>
            </a:r>
            <a:endParaRPr lang="nb-NO" dirty="0">
              <a:latin typeface="Helvetica"/>
              <a:cs typeface="Helvetica"/>
            </a:endParaRPr>
          </a:p>
        </p:txBody>
      </p:sp>
      <p:pic>
        <p:nvPicPr>
          <p:cNvPr id="4" name="Bilde 3">
            <a:extLst>
              <a:ext uri="{FF2B5EF4-FFF2-40B4-BE49-F238E27FC236}">
                <a16:creationId xmlns:a16="http://schemas.microsoft.com/office/drawing/2014/main" id="{4040AE24-5911-4CA6-A6B6-168AD071397A}"/>
              </a:ext>
            </a:extLst>
          </p:cNvPr>
          <p:cNvPicPr>
            <a:picLocks noChangeAspect="1"/>
          </p:cNvPicPr>
          <p:nvPr/>
        </p:nvPicPr>
        <p:blipFill>
          <a:blip r:embed="rId4"/>
          <a:stretch>
            <a:fillRect/>
          </a:stretch>
        </p:blipFill>
        <p:spPr>
          <a:xfrm>
            <a:off x="8524589" y="4062266"/>
            <a:ext cx="3228975" cy="2491581"/>
          </a:xfrm>
          <a:prstGeom prst="rect">
            <a:avLst/>
          </a:prstGeom>
        </p:spPr>
      </p:pic>
      <p:pic>
        <p:nvPicPr>
          <p:cNvPr id="5" name="Bilde 4">
            <a:extLst>
              <a:ext uri="{FF2B5EF4-FFF2-40B4-BE49-F238E27FC236}">
                <a16:creationId xmlns:a16="http://schemas.microsoft.com/office/drawing/2014/main" id="{5154F069-0F3E-4B0C-A3DB-AA633E831341}"/>
              </a:ext>
            </a:extLst>
          </p:cNvPr>
          <p:cNvPicPr>
            <a:picLocks noChangeAspect="1"/>
          </p:cNvPicPr>
          <p:nvPr/>
        </p:nvPicPr>
        <p:blipFill>
          <a:blip r:embed="rId5"/>
          <a:stretch>
            <a:fillRect/>
          </a:stretch>
        </p:blipFill>
        <p:spPr>
          <a:xfrm>
            <a:off x="5128016" y="4062266"/>
            <a:ext cx="3228975" cy="2528886"/>
          </a:xfrm>
          <a:prstGeom prst="rect">
            <a:avLst/>
          </a:prstGeom>
        </p:spPr>
      </p:pic>
      <p:pic>
        <p:nvPicPr>
          <p:cNvPr id="6" name="Bilde 6">
            <a:extLst>
              <a:ext uri="{FF2B5EF4-FFF2-40B4-BE49-F238E27FC236}">
                <a16:creationId xmlns:a16="http://schemas.microsoft.com/office/drawing/2014/main" id="{5EB4CDDC-E152-4734-AABE-D1D5EC9163D6}"/>
              </a:ext>
            </a:extLst>
          </p:cNvPr>
          <p:cNvPicPr>
            <a:picLocks noChangeAspect="1"/>
          </p:cNvPicPr>
          <p:nvPr/>
        </p:nvPicPr>
        <p:blipFill>
          <a:blip r:embed="rId6"/>
          <a:stretch>
            <a:fillRect/>
          </a:stretch>
        </p:blipFill>
        <p:spPr>
          <a:xfrm>
            <a:off x="1158874" y="4770431"/>
            <a:ext cx="523875" cy="523875"/>
          </a:xfrm>
          <a:prstGeom prst="rect">
            <a:avLst/>
          </a:prstGeom>
        </p:spPr>
      </p:pic>
      <p:sp>
        <p:nvSpPr>
          <p:cNvPr id="7" name="TekstSylinder 6">
            <a:extLst>
              <a:ext uri="{FF2B5EF4-FFF2-40B4-BE49-F238E27FC236}">
                <a16:creationId xmlns:a16="http://schemas.microsoft.com/office/drawing/2014/main" id="{BF1BE88C-0395-4477-975C-F84B1EDA2636}"/>
              </a:ext>
            </a:extLst>
          </p:cNvPr>
          <p:cNvSpPr txBox="1"/>
          <p:nvPr/>
        </p:nvSpPr>
        <p:spPr>
          <a:xfrm>
            <a:off x="4626746" y="32443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b-NO">
              <a:cs typeface="Calibri"/>
            </a:endParaRPr>
          </a:p>
        </p:txBody>
      </p:sp>
      <p:pic>
        <p:nvPicPr>
          <p:cNvPr id="8" name="Bilde 8">
            <a:extLst>
              <a:ext uri="{FF2B5EF4-FFF2-40B4-BE49-F238E27FC236}">
                <a16:creationId xmlns:a16="http://schemas.microsoft.com/office/drawing/2014/main" id="{36995C21-0340-4A6C-9D3A-B51D5F3347FA}"/>
              </a:ext>
            </a:extLst>
          </p:cNvPr>
          <p:cNvPicPr>
            <a:picLocks noChangeAspect="1"/>
          </p:cNvPicPr>
          <p:nvPr/>
        </p:nvPicPr>
        <p:blipFill>
          <a:blip r:embed="rId7"/>
          <a:stretch>
            <a:fillRect/>
          </a:stretch>
        </p:blipFill>
        <p:spPr>
          <a:xfrm>
            <a:off x="1230312" y="4331980"/>
            <a:ext cx="381000" cy="381000"/>
          </a:xfrm>
          <a:prstGeom prst="rect">
            <a:avLst/>
          </a:prstGeom>
        </p:spPr>
      </p:pic>
    </p:spTree>
    <p:extLst>
      <p:ext uri="{BB962C8B-B14F-4D97-AF65-F5344CB8AC3E}">
        <p14:creationId xmlns:p14="http://schemas.microsoft.com/office/powerpoint/2010/main" val="2085950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03681A-07DF-422A-9EB7-5ECBF6FB11CC}"/>
              </a:ext>
            </a:extLst>
          </p:cNvPr>
          <p:cNvSpPr>
            <a:spLocks noGrp="1"/>
          </p:cNvSpPr>
          <p:nvPr>
            <p:ph type="title"/>
          </p:nvPr>
        </p:nvSpPr>
        <p:spPr>
          <a:xfrm>
            <a:off x="961292" y="365125"/>
            <a:ext cx="10392508" cy="1325563"/>
          </a:xfrm>
        </p:spPr>
        <p:txBody>
          <a:bodyPr anchor="ctr">
            <a:normAutofit/>
          </a:bodyPr>
          <a:lstStyle/>
          <a:p>
            <a:r>
              <a:rPr lang="nb-NO" sz="3200" dirty="0">
                <a:latin typeface="Helvetica"/>
                <a:cs typeface="Helvetica"/>
              </a:rPr>
              <a:t>Hva vi forventer av deg:</a:t>
            </a:r>
          </a:p>
        </p:txBody>
      </p:sp>
      <p:graphicFrame>
        <p:nvGraphicFramePr>
          <p:cNvPr id="5" name="Plassholder for innhold 2">
            <a:extLst>
              <a:ext uri="{FF2B5EF4-FFF2-40B4-BE49-F238E27FC236}">
                <a16:creationId xmlns:a16="http://schemas.microsoft.com/office/drawing/2014/main" id="{A5D5D979-4AC8-98CD-9012-6637FFC32C32}"/>
              </a:ext>
            </a:extLst>
          </p:cNvPr>
          <p:cNvGraphicFramePr>
            <a:graphicFrameLocks noGrp="1"/>
          </p:cNvGraphicFramePr>
          <p:nvPr>
            <p:ph idx="1"/>
            <p:extLst>
              <p:ext uri="{D42A27DB-BD31-4B8C-83A1-F6EECF244321}">
                <p14:modId xmlns:p14="http://schemas.microsoft.com/office/powerpoint/2010/main" val="2525779568"/>
              </p:ext>
            </p:extLst>
          </p:nvPr>
        </p:nvGraphicFramePr>
        <p:xfrm>
          <a:off x="779451" y="1375352"/>
          <a:ext cx="10392507" cy="4522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6668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D1EE69-5D3B-458D-9562-C6EF4C8A9845}"/>
              </a:ext>
            </a:extLst>
          </p:cNvPr>
          <p:cNvSpPr>
            <a:spLocks noGrp="1"/>
          </p:cNvSpPr>
          <p:nvPr>
            <p:ph type="title"/>
          </p:nvPr>
        </p:nvSpPr>
        <p:spPr>
          <a:xfrm>
            <a:off x="1086678" y="365125"/>
            <a:ext cx="10267122" cy="1325563"/>
          </a:xfrm>
        </p:spPr>
        <p:txBody>
          <a:bodyPr anchor="ctr">
            <a:normAutofit/>
          </a:bodyPr>
          <a:lstStyle/>
          <a:p>
            <a:r>
              <a:rPr lang="nb-NO" sz="3200" dirty="0">
                <a:latin typeface="Helvetica"/>
                <a:cs typeface="Helvetica"/>
              </a:rPr>
              <a:t>Hva du kan forvente av oss:</a:t>
            </a:r>
          </a:p>
        </p:txBody>
      </p:sp>
      <p:pic>
        <p:nvPicPr>
          <p:cNvPr id="11" name="Bilde 11" descr="Et bilde som inneholder tekst, person, visittkort&#10;&#10;Automatisk generert beskrivelse">
            <a:extLst>
              <a:ext uri="{FF2B5EF4-FFF2-40B4-BE49-F238E27FC236}">
                <a16:creationId xmlns:a16="http://schemas.microsoft.com/office/drawing/2014/main" id="{3E44C292-1248-C41C-305A-191A453BA98D}"/>
              </a:ext>
            </a:extLst>
          </p:cNvPr>
          <p:cNvPicPr>
            <a:picLocks noGrp="1" noChangeAspect="1"/>
          </p:cNvPicPr>
          <p:nvPr>
            <p:ph sz="half" idx="1"/>
          </p:nvPr>
        </p:nvPicPr>
        <p:blipFill>
          <a:blip r:embed="rId2"/>
          <a:stretch>
            <a:fillRect/>
          </a:stretch>
        </p:blipFill>
        <p:spPr>
          <a:xfrm>
            <a:off x="1086678" y="2151551"/>
            <a:ext cx="4933122" cy="3699486"/>
          </a:xfrm>
        </p:spPr>
      </p:pic>
      <p:graphicFrame>
        <p:nvGraphicFramePr>
          <p:cNvPr id="5" name="Plassholder for innhold 2">
            <a:extLst>
              <a:ext uri="{FF2B5EF4-FFF2-40B4-BE49-F238E27FC236}">
                <a16:creationId xmlns:a16="http://schemas.microsoft.com/office/drawing/2014/main" id="{0D00E4FE-C1C1-0020-50A4-B015C9E7660D}"/>
              </a:ext>
            </a:extLst>
          </p:cNvPr>
          <p:cNvGraphicFramePr>
            <a:graphicFrameLocks noGrp="1"/>
          </p:cNvGraphicFramePr>
          <p:nvPr>
            <p:ph sz="half" idx="2"/>
            <p:extLst>
              <p:ext uri="{D42A27DB-BD31-4B8C-83A1-F6EECF244321}">
                <p14:modId xmlns:p14="http://schemas.microsoft.com/office/powerpoint/2010/main" val="4089780818"/>
              </p:ext>
            </p:extLst>
          </p:nvPr>
        </p:nvGraphicFramePr>
        <p:xfrm>
          <a:off x="6420676" y="1825625"/>
          <a:ext cx="493312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8505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98854E-0C2D-4233-B2B9-5F2396AB0625}"/>
              </a:ext>
            </a:extLst>
          </p:cNvPr>
          <p:cNvSpPr>
            <a:spLocks noGrp="1"/>
          </p:cNvSpPr>
          <p:nvPr>
            <p:ph type="title"/>
          </p:nvPr>
        </p:nvSpPr>
        <p:spPr/>
        <p:txBody>
          <a:bodyPr>
            <a:normAutofit/>
          </a:bodyPr>
          <a:lstStyle/>
          <a:p>
            <a:r>
              <a:rPr lang="nb-NO" sz="4000" dirty="0">
                <a:latin typeface="Helvetica"/>
                <a:cs typeface="Helvetica"/>
              </a:rPr>
              <a:t>Velkommen til Global Lounge </a:t>
            </a:r>
            <a:br>
              <a:rPr lang="nb-NO" sz="4000" dirty="0">
                <a:latin typeface="Helvetica"/>
                <a:cs typeface="Helvetica"/>
              </a:rPr>
            </a:br>
            <a:r>
              <a:rPr lang="nb-NO" sz="4000" dirty="0">
                <a:latin typeface="Helvetica"/>
                <a:cs typeface="Helvetica"/>
              </a:rPr>
              <a:t>i Kristiansand</a:t>
            </a:r>
          </a:p>
        </p:txBody>
      </p:sp>
      <p:sp>
        <p:nvSpPr>
          <p:cNvPr id="3" name="Plassholder for innhold 2">
            <a:extLst>
              <a:ext uri="{FF2B5EF4-FFF2-40B4-BE49-F238E27FC236}">
                <a16:creationId xmlns:a16="http://schemas.microsoft.com/office/drawing/2014/main" id="{69FD4B48-BAA7-4A09-B3A7-02B4FBD8741E}"/>
              </a:ext>
            </a:extLst>
          </p:cNvPr>
          <p:cNvSpPr>
            <a:spLocks noGrp="1"/>
          </p:cNvSpPr>
          <p:nvPr>
            <p:ph idx="1"/>
          </p:nvPr>
        </p:nvSpPr>
        <p:spPr/>
        <p:txBody>
          <a:bodyPr vert="horz" lIns="90000" tIns="45720" rIns="91440" bIns="45720" rtlCol="0" anchor="t">
            <a:normAutofit/>
          </a:bodyPr>
          <a:lstStyle/>
          <a:p>
            <a:r>
              <a:rPr lang="nb-NO" dirty="0">
                <a:latin typeface="Helvetica"/>
                <a:cs typeface="Helvetica"/>
              </a:rPr>
              <a:t>Åpent fra 09:00- 15:00 hver dag</a:t>
            </a:r>
            <a:endParaRPr lang="nb-NO" dirty="0"/>
          </a:p>
          <a:p>
            <a:r>
              <a:rPr lang="nb-NO" dirty="0" err="1">
                <a:highlight>
                  <a:srgbClr val="FFFF00"/>
                </a:highlight>
                <a:latin typeface="Helvetica"/>
                <a:cs typeface="Helvetica"/>
              </a:rPr>
              <a:t>Drop</a:t>
            </a:r>
            <a:r>
              <a:rPr lang="nb-NO" dirty="0">
                <a:highlight>
                  <a:srgbClr val="FFFF00"/>
                </a:highlight>
                <a:latin typeface="Helvetica"/>
                <a:cs typeface="Helvetica"/>
              </a:rPr>
              <a:t>-in veiledning fra 12-14 mandag- torsdag</a:t>
            </a:r>
          </a:p>
          <a:p>
            <a:r>
              <a:rPr lang="nb-NO" dirty="0">
                <a:latin typeface="Helvetica"/>
                <a:cs typeface="Helvetica"/>
              </a:rPr>
              <a:t>Treffsted</a:t>
            </a:r>
          </a:p>
          <a:p>
            <a:r>
              <a:rPr lang="nb-NO" dirty="0">
                <a:latin typeface="Helvetica"/>
                <a:cs typeface="Helvetica"/>
              </a:rPr>
              <a:t>Lunsj</a:t>
            </a:r>
          </a:p>
          <a:p>
            <a:r>
              <a:rPr lang="nb-NO" dirty="0">
                <a:latin typeface="Helvetica"/>
                <a:cs typeface="Helvetica"/>
              </a:rPr>
              <a:t>Aktiviteter </a:t>
            </a:r>
            <a:endParaRPr lang="nb-NO" dirty="0">
              <a:cs typeface="Helvetica"/>
            </a:endParaRPr>
          </a:p>
        </p:txBody>
      </p:sp>
      <p:pic>
        <p:nvPicPr>
          <p:cNvPr id="4" name="Bilde 3">
            <a:extLst>
              <a:ext uri="{FF2B5EF4-FFF2-40B4-BE49-F238E27FC236}">
                <a16:creationId xmlns:a16="http://schemas.microsoft.com/office/drawing/2014/main" id="{2DCE1F3D-02E3-4663-87DF-544EA3188FD2}"/>
              </a:ext>
            </a:extLst>
          </p:cNvPr>
          <p:cNvPicPr>
            <a:picLocks noChangeAspect="1"/>
          </p:cNvPicPr>
          <p:nvPr/>
        </p:nvPicPr>
        <p:blipFill>
          <a:blip r:embed="rId2"/>
          <a:stretch>
            <a:fillRect/>
          </a:stretch>
        </p:blipFill>
        <p:spPr>
          <a:xfrm>
            <a:off x="7647709" y="3429000"/>
            <a:ext cx="4321205" cy="3314752"/>
          </a:xfrm>
          <a:prstGeom prst="rect">
            <a:avLst/>
          </a:prstGeom>
        </p:spPr>
      </p:pic>
      <p:pic>
        <p:nvPicPr>
          <p:cNvPr id="5" name="Bilde 4">
            <a:extLst>
              <a:ext uri="{FF2B5EF4-FFF2-40B4-BE49-F238E27FC236}">
                <a16:creationId xmlns:a16="http://schemas.microsoft.com/office/drawing/2014/main" id="{9799368A-7E5D-4C23-806F-909AB4E69710}"/>
              </a:ext>
            </a:extLst>
          </p:cNvPr>
          <p:cNvPicPr>
            <a:picLocks noChangeAspect="1"/>
          </p:cNvPicPr>
          <p:nvPr/>
        </p:nvPicPr>
        <p:blipFill>
          <a:blip r:embed="rId3"/>
          <a:stretch>
            <a:fillRect/>
          </a:stretch>
        </p:blipFill>
        <p:spPr>
          <a:xfrm>
            <a:off x="2743200" y="3429000"/>
            <a:ext cx="4100945" cy="3273135"/>
          </a:xfrm>
          <a:prstGeom prst="rect">
            <a:avLst/>
          </a:prstGeom>
        </p:spPr>
      </p:pic>
      <p:pic>
        <p:nvPicPr>
          <p:cNvPr id="1026" name="Picture 2" descr="Relatert bilde">
            <a:extLst>
              <a:ext uri="{FF2B5EF4-FFF2-40B4-BE49-F238E27FC236}">
                <a16:creationId xmlns:a16="http://schemas.microsoft.com/office/drawing/2014/main" id="{9B69BFBD-8B3D-400F-B7AB-2E189EFDF2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8946" y="1027906"/>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28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A704D01-3FB7-EDA1-19B1-DF12B53D6921}"/>
              </a:ext>
            </a:extLst>
          </p:cNvPr>
          <p:cNvSpPr>
            <a:spLocks noGrp="1"/>
          </p:cNvSpPr>
          <p:nvPr>
            <p:ph idx="1"/>
          </p:nvPr>
        </p:nvSpPr>
        <p:spPr/>
        <p:txBody>
          <a:bodyPr vert="horz" lIns="90000" tIns="45720" rIns="91440" bIns="45720" rtlCol="0" anchor="t">
            <a:normAutofit/>
          </a:bodyPr>
          <a:lstStyle/>
          <a:p>
            <a:pPr algn="ctr"/>
            <a:r>
              <a:rPr lang="nb-NO" sz="2800" b="1" dirty="0">
                <a:solidFill>
                  <a:srgbClr val="FF0000"/>
                </a:solidFill>
                <a:latin typeface="Helvetica"/>
                <a:cs typeface="Helvetica"/>
              </a:rPr>
              <a:t>Spørsmål?</a:t>
            </a:r>
            <a:endParaRPr lang="nb-NO" sz="2800" b="1" dirty="0">
              <a:solidFill>
                <a:srgbClr val="FF0000"/>
              </a:solidFill>
              <a:cs typeface="Helvetica"/>
            </a:endParaRPr>
          </a:p>
          <a:p>
            <a:pPr algn="ctr"/>
            <a:endParaRPr lang="nb-NO" sz="2800" b="1" dirty="0">
              <a:solidFill>
                <a:srgbClr val="FF0000"/>
              </a:solidFill>
              <a:cs typeface="Helvetica"/>
            </a:endParaRPr>
          </a:p>
          <a:p>
            <a:pPr algn="ctr"/>
            <a:r>
              <a:rPr lang="nb-NO" sz="2800" b="1" dirty="0">
                <a:latin typeface="Helvetica"/>
                <a:cs typeface="Helvetica"/>
              </a:rPr>
              <a:t>Kode:</a:t>
            </a:r>
            <a:endParaRPr lang="nb-NO" sz="2800" b="1" dirty="0">
              <a:cs typeface="Helvetica"/>
            </a:endParaRPr>
          </a:p>
          <a:p>
            <a:pPr algn="ctr"/>
            <a:endParaRPr lang="nb-NO" sz="2800" b="1" dirty="0">
              <a:cs typeface="Helvetica"/>
            </a:endParaRPr>
          </a:p>
          <a:p>
            <a:pPr algn="ctr"/>
            <a:endParaRPr lang="nb-NO" sz="2800" b="1" dirty="0">
              <a:cs typeface="Helvetica"/>
            </a:endParaRPr>
          </a:p>
          <a:p>
            <a:endParaRPr lang="nb-NO" dirty="0">
              <a:cs typeface="Helvetica"/>
            </a:endParaRPr>
          </a:p>
          <a:p>
            <a:endParaRPr lang="nb-NO" dirty="0">
              <a:cs typeface="Helvetica"/>
            </a:endParaRPr>
          </a:p>
        </p:txBody>
      </p:sp>
      <p:pic>
        <p:nvPicPr>
          <p:cNvPr id="4" name="Bilde 4">
            <a:extLst>
              <a:ext uri="{FF2B5EF4-FFF2-40B4-BE49-F238E27FC236}">
                <a16:creationId xmlns:a16="http://schemas.microsoft.com/office/drawing/2014/main" id="{A642172D-38E0-45B0-4069-875307D7C3AE}"/>
              </a:ext>
            </a:extLst>
          </p:cNvPr>
          <p:cNvPicPr>
            <a:picLocks noChangeAspect="1"/>
          </p:cNvPicPr>
          <p:nvPr/>
        </p:nvPicPr>
        <p:blipFill>
          <a:blip r:embed="rId2"/>
          <a:stretch>
            <a:fillRect/>
          </a:stretch>
        </p:blipFill>
        <p:spPr>
          <a:xfrm>
            <a:off x="4724400" y="2057400"/>
            <a:ext cx="2743200" cy="2743200"/>
          </a:xfrm>
          <a:prstGeom prst="rect">
            <a:avLst/>
          </a:prstGeom>
        </p:spPr>
      </p:pic>
    </p:spTree>
    <p:extLst>
      <p:ext uri="{BB962C8B-B14F-4D97-AF65-F5344CB8AC3E}">
        <p14:creationId xmlns:p14="http://schemas.microsoft.com/office/powerpoint/2010/main" val="3824044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1E26C1-3F0E-395E-0B7F-922CB4F55542}"/>
              </a:ext>
            </a:extLst>
          </p:cNvPr>
          <p:cNvSpPr>
            <a:spLocks noGrp="1"/>
          </p:cNvSpPr>
          <p:nvPr>
            <p:ph type="title"/>
          </p:nvPr>
        </p:nvSpPr>
        <p:spPr>
          <a:xfrm>
            <a:off x="961292" y="365125"/>
            <a:ext cx="10392508" cy="837541"/>
          </a:xfrm>
        </p:spPr>
        <p:txBody>
          <a:bodyPr>
            <a:normAutofit/>
          </a:bodyPr>
          <a:lstStyle/>
          <a:p>
            <a:pPr algn="ctr"/>
            <a:endParaRPr lang="nb-NO" sz="4400">
              <a:cs typeface="Helvetica" pitchFamily="2" charset="0"/>
            </a:endParaRPr>
          </a:p>
        </p:txBody>
      </p:sp>
      <p:sp>
        <p:nvSpPr>
          <p:cNvPr id="3" name="Plassholder for innhold 2">
            <a:extLst>
              <a:ext uri="{FF2B5EF4-FFF2-40B4-BE49-F238E27FC236}">
                <a16:creationId xmlns:a16="http://schemas.microsoft.com/office/drawing/2014/main" id="{AA1EFADD-2C16-53D3-CE66-5AF23C96E14E}"/>
              </a:ext>
            </a:extLst>
          </p:cNvPr>
          <p:cNvSpPr>
            <a:spLocks noGrp="1"/>
          </p:cNvSpPr>
          <p:nvPr>
            <p:ph idx="1"/>
          </p:nvPr>
        </p:nvSpPr>
        <p:spPr>
          <a:xfrm>
            <a:off x="961292" y="1457468"/>
            <a:ext cx="10392507" cy="4719495"/>
          </a:xfrm>
        </p:spPr>
        <p:txBody>
          <a:bodyPr vert="horz" lIns="90000" tIns="45720" rIns="91440" bIns="45720" rtlCol="0" anchor="t">
            <a:normAutofit/>
          </a:bodyPr>
          <a:lstStyle/>
          <a:p>
            <a:r>
              <a:rPr lang="nb-NO" dirty="0">
                <a:latin typeface="Helvetica"/>
                <a:cs typeface="Helvetica"/>
              </a:rPr>
              <a:t>Du må ha gjennomført minst 60 studiepoeng på </a:t>
            </a:r>
            <a:r>
              <a:rPr lang="nb-NO" dirty="0" err="1">
                <a:latin typeface="Helvetica"/>
                <a:cs typeface="Helvetica"/>
              </a:rPr>
              <a:t>UiA</a:t>
            </a:r>
            <a:r>
              <a:rPr lang="nb-NO" dirty="0">
                <a:latin typeface="Helvetica"/>
                <a:cs typeface="Helvetica"/>
              </a:rPr>
              <a:t> (ett år med studier)</a:t>
            </a:r>
            <a:endParaRPr lang="nb-NO" dirty="0">
              <a:cs typeface="Helvetica" pitchFamily="2" charset="0"/>
            </a:endParaRPr>
          </a:p>
          <a:p>
            <a:r>
              <a:rPr lang="nb-NO" dirty="0">
                <a:latin typeface="Helvetica"/>
                <a:cs typeface="Helvetica"/>
              </a:rPr>
              <a:t>Lengden på utvekslingsoppholdet ditt er avhengig av hva som er mulig i henhold til studieplanen på studieprogrammet ditt. Det vanlige er å være på utveksling i ett eller to semester (30 / 60 studiepoeng)</a:t>
            </a:r>
          </a:p>
          <a:p>
            <a:r>
              <a:rPr lang="nb-NO" dirty="0" err="1">
                <a:latin typeface="Helvetica"/>
                <a:cs typeface="Helvetica"/>
              </a:rPr>
              <a:t>UiA</a:t>
            </a:r>
            <a:r>
              <a:rPr lang="nb-NO" dirty="0">
                <a:latin typeface="Helvetica"/>
                <a:cs typeface="Helvetica"/>
              </a:rPr>
              <a:t>  godkjenner utvekslingsoppholdet før du reiser ut. Slik vet du at det du skal gjøre i utlandet kan godkjennes som en del av graden din når du kommer hjem igjen. Da trenger du ikke å bekymre deg for å komme på etterskudd med studiene dine.</a:t>
            </a:r>
          </a:p>
          <a:p>
            <a:endParaRPr lang="nb-NO" dirty="0">
              <a:cs typeface="Helvetica"/>
            </a:endParaRPr>
          </a:p>
          <a:p>
            <a:endParaRPr lang="nb-NO" dirty="0">
              <a:cs typeface="Helvetica"/>
            </a:endParaRPr>
          </a:p>
          <a:p>
            <a:endParaRPr lang="nb-NO" dirty="0">
              <a:cs typeface="Helvetica"/>
            </a:endParaRPr>
          </a:p>
        </p:txBody>
      </p:sp>
      <p:pic>
        <p:nvPicPr>
          <p:cNvPr id="5" name="Bilde 4" descr="Et bilde som inneholder himmel, utendørs, vann, natur&#10;&#10;Automatisk generert beskrivelse">
            <a:extLst>
              <a:ext uri="{FF2B5EF4-FFF2-40B4-BE49-F238E27FC236}">
                <a16:creationId xmlns:a16="http://schemas.microsoft.com/office/drawing/2014/main" id="{2DAA5221-530C-18A3-5D1A-DD3199811D23}"/>
              </a:ext>
            </a:extLst>
          </p:cNvPr>
          <p:cNvPicPr>
            <a:picLocks noChangeAspect="1"/>
          </p:cNvPicPr>
          <p:nvPr/>
        </p:nvPicPr>
        <p:blipFill>
          <a:blip r:embed="rId2"/>
          <a:stretch>
            <a:fillRect/>
          </a:stretch>
        </p:blipFill>
        <p:spPr>
          <a:xfrm>
            <a:off x="1684660" y="3779609"/>
            <a:ext cx="1854323" cy="2565647"/>
          </a:xfrm>
          <a:prstGeom prst="rect">
            <a:avLst/>
          </a:prstGeom>
        </p:spPr>
      </p:pic>
      <p:pic>
        <p:nvPicPr>
          <p:cNvPr id="9" name="Bilde 8" descr="Et bilde som inneholder himmel, utendørs, bakke&#10;&#10;Automatisk generert beskrivelse">
            <a:extLst>
              <a:ext uri="{FF2B5EF4-FFF2-40B4-BE49-F238E27FC236}">
                <a16:creationId xmlns:a16="http://schemas.microsoft.com/office/drawing/2014/main" id="{09E5582D-7099-459F-690D-C4CA8467D871}"/>
              </a:ext>
            </a:extLst>
          </p:cNvPr>
          <p:cNvPicPr>
            <a:picLocks noChangeAspect="1"/>
          </p:cNvPicPr>
          <p:nvPr/>
        </p:nvPicPr>
        <p:blipFill>
          <a:blip r:embed="rId3"/>
          <a:stretch>
            <a:fillRect/>
          </a:stretch>
        </p:blipFill>
        <p:spPr>
          <a:xfrm>
            <a:off x="4847838" y="3779608"/>
            <a:ext cx="2000170" cy="2565647"/>
          </a:xfrm>
          <a:prstGeom prst="rect">
            <a:avLst/>
          </a:prstGeom>
        </p:spPr>
      </p:pic>
      <p:sp>
        <p:nvSpPr>
          <p:cNvPr id="10" name="Ellipse 9">
            <a:extLst>
              <a:ext uri="{FF2B5EF4-FFF2-40B4-BE49-F238E27FC236}">
                <a16:creationId xmlns:a16="http://schemas.microsoft.com/office/drawing/2014/main" id="{1A7F680A-D868-A73C-0ED7-8D1729B94698}"/>
              </a:ext>
            </a:extLst>
          </p:cNvPr>
          <p:cNvSpPr/>
          <p:nvPr/>
        </p:nvSpPr>
        <p:spPr>
          <a:xfrm>
            <a:off x="1747290" y="3813856"/>
            <a:ext cx="1663266" cy="7368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Elise, Hawaii</a:t>
            </a:r>
          </a:p>
        </p:txBody>
      </p:sp>
      <p:sp>
        <p:nvSpPr>
          <p:cNvPr id="11" name="Ellipse 10">
            <a:extLst>
              <a:ext uri="{FF2B5EF4-FFF2-40B4-BE49-F238E27FC236}">
                <a16:creationId xmlns:a16="http://schemas.microsoft.com/office/drawing/2014/main" id="{92F6120F-CAB8-19A7-21C1-85D9D61B4D71}"/>
              </a:ext>
            </a:extLst>
          </p:cNvPr>
          <p:cNvSpPr/>
          <p:nvPr/>
        </p:nvSpPr>
        <p:spPr>
          <a:xfrm>
            <a:off x="5234317" y="3813856"/>
            <a:ext cx="1233996" cy="7368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Sander,</a:t>
            </a:r>
          </a:p>
          <a:p>
            <a:pPr algn="ctr"/>
            <a:r>
              <a:rPr lang="nb-NO" dirty="0"/>
              <a:t>Japan</a:t>
            </a:r>
          </a:p>
        </p:txBody>
      </p:sp>
      <p:pic>
        <p:nvPicPr>
          <p:cNvPr id="13" name="Bilde 12" descr="Et bilde som inneholder utendørs, bygning, himmel, bakke&#10;&#10;Automatisk generert beskrivelse">
            <a:extLst>
              <a:ext uri="{FF2B5EF4-FFF2-40B4-BE49-F238E27FC236}">
                <a16:creationId xmlns:a16="http://schemas.microsoft.com/office/drawing/2014/main" id="{6E9CFB79-4984-EE3C-D74E-ACD83AA06764}"/>
              </a:ext>
            </a:extLst>
          </p:cNvPr>
          <p:cNvPicPr>
            <a:picLocks noChangeAspect="1"/>
          </p:cNvPicPr>
          <p:nvPr/>
        </p:nvPicPr>
        <p:blipFill>
          <a:blip r:embed="rId4"/>
          <a:stretch>
            <a:fillRect/>
          </a:stretch>
        </p:blipFill>
        <p:spPr>
          <a:xfrm flipH="1">
            <a:off x="8196849" y="3779608"/>
            <a:ext cx="1994147" cy="2565647"/>
          </a:xfrm>
          <a:prstGeom prst="rect">
            <a:avLst/>
          </a:prstGeom>
        </p:spPr>
      </p:pic>
      <p:sp>
        <p:nvSpPr>
          <p:cNvPr id="14" name="Ellipse 13">
            <a:extLst>
              <a:ext uri="{FF2B5EF4-FFF2-40B4-BE49-F238E27FC236}">
                <a16:creationId xmlns:a16="http://schemas.microsoft.com/office/drawing/2014/main" id="{4312A940-B15F-C47C-B374-02AE88F5C7A9}"/>
              </a:ext>
            </a:extLst>
          </p:cNvPr>
          <p:cNvSpPr/>
          <p:nvPr/>
        </p:nvSpPr>
        <p:spPr>
          <a:xfrm>
            <a:off x="8469547" y="3813855"/>
            <a:ext cx="1455938" cy="559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Sondre, Irland</a:t>
            </a:r>
          </a:p>
        </p:txBody>
      </p:sp>
    </p:spTree>
    <p:extLst>
      <p:ext uri="{BB962C8B-B14F-4D97-AF65-F5344CB8AC3E}">
        <p14:creationId xmlns:p14="http://schemas.microsoft.com/office/powerpoint/2010/main" val="2202299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C553F4-FAD0-2D73-9C3A-FCD796911D40}"/>
              </a:ext>
            </a:extLst>
          </p:cNvPr>
          <p:cNvSpPr>
            <a:spLocks noGrp="1"/>
          </p:cNvSpPr>
          <p:nvPr>
            <p:ph type="title"/>
          </p:nvPr>
        </p:nvSpPr>
        <p:spPr/>
        <p:txBody>
          <a:bodyPr/>
          <a:lstStyle/>
          <a:p>
            <a:r>
              <a:rPr lang="nb-NO" dirty="0">
                <a:latin typeface="Helvetica"/>
                <a:cs typeface="Helvetica"/>
              </a:rPr>
              <a:t>Men først...</a:t>
            </a:r>
            <a:endParaRPr lang="nb-NO" dirty="0"/>
          </a:p>
        </p:txBody>
      </p:sp>
      <p:sp>
        <p:nvSpPr>
          <p:cNvPr id="4" name="Plassholder for innhold 3">
            <a:extLst>
              <a:ext uri="{FF2B5EF4-FFF2-40B4-BE49-F238E27FC236}">
                <a16:creationId xmlns:a16="http://schemas.microsoft.com/office/drawing/2014/main" id="{D456D3C0-53B2-7DC5-1B49-7822CF2F2782}"/>
              </a:ext>
            </a:extLst>
          </p:cNvPr>
          <p:cNvSpPr>
            <a:spLocks noGrp="1"/>
          </p:cNvSpPr>
          <p:nvPr>
            <p:ph sz="half" idx="2"/>
          </p:nvPr>
        </p:nvSpPr>
        <p:spPr/>
        <p:txBody>
          <a:bodyPr vert="horz" lIns="90000" tIns="45720" rIns="91440" bIns="45720" rtlCol="0" anchor="t">
            <a:normAutofit/>
          </a:bodyPr>
          <a:lstStyle/>
          <a:p>
            <a:r>
              <a:rPr lang="nb-NO" dirty="0">
                <a:latin typeface="Helvetica"/>
                <a:cs typeface="Helvetica"/>
              </a:rPr>
              <a:t>Hvor begynner jeg?</a:t>
            </a:r>
            <a:endParaRPr lang="nb-NO" dirty="0">
              <a:cs typeface="Helvetica" pitchFamily="2" charset="0"/>
            </a:endParaRPr>
          </a:p>
          <a:p>
            <a:r>
              <a:rPr lang="nb-NO" dirty="0">
                <a:latin typeface="Helvetica"/>
                <a:cs typeface="Helvetica"/>
              </a:rPr>
              <a:t>Alt er forvirrende...</a:t>
            </a:r>
          </a:p>
          <a:p>
            <a:endParaRPr lang="nb-NO" dirty="0">
              <a:latin typeface="Helvetica"/>
              <a:cs typeface="Helvetica"/>
            </a:endParaRPr>
          </a:p>
          <a:p>
            <a:endParaRPr lang="nb-NO" dirty="0">
              <a:latin typeface="Helvetica"/>
              <a:cs typeface="Helvetica"/>
            </a:endParaRPr>
          </a:p>
          <a:p>
            <a:pPr marL="0" indent="0">
              <a:buNone/>
            </a:pPr>
            <a:r>
              <a:rPr lang="nb-NO" dirty="0">
                <a:latin typeface="Helvetica"/>
                <a:cs typeface="Helvetica"/>
              </a:rPr>
              <a:t>Så da begynner vi med å forklare hvorfor du skal reise ut, og hvordan det gjøres</a:t>
            </a:r>
          </a:p>
          <a:p>
            <a:r>
              <a:rPr lang="nb-NO" dirty="0">
                <a:latin typeface="Helvetica"/>
                <a:cs typeface="Helvetica"/>
              </a:rPr>
              <a:t>Litt om økonomi</a:t>
            </a:r>
          </a:p>
          <a:p>
            <a:r>
              <a:rPr lang="nb-NO" dirty="0">
                <a:latin typeface="Helvetica"/>
                <a:cs typeface="Helvetica"/>
              </a:rPr>
              <a:t>Litt om partnere</a:t>
            </a:r>
          </a:p>
          <a:p>
            <a:r>
              <a:rPr lang="nb-NO" dirty="0">
                <a:latin typeface="Helvetica"/>
                <a:cs typeface="Helvetica"/>
              </a:rPr>
              <a:t>Litt om praktiske forberedelser</a:t>
            </a:r>
          </a:p>
          <a:p>
            <a:pPr marL="0" indent="0">
              <a:buNone/>
            </a:pPr>
            <a:endParaRPr lang="nb-NO" dirty="0">
              <a:latin typeface="Helvetica"/>
              <a:cs typeface="Helvetica"/>
            </a:endParaRPr>
          </a:p>
        </p:txBody>
      </p:sp>
      <p:pic>
        <p:nvPicPr>
          <p:cNvPr id="14" name="Bilde 14" descr="Et bilde som inneholder himmel, person, utendørs, vår&#10;&#10;Automatisk generert beskrivelse">
            <a:extLst>
              <a:ext uri="{FF2B5EF4-FFF2-40B4-BE49-F238E27FC236}">
                <a16:creationId xmlns:a16="http://schemas.microsoft.com/office/drawing/2014/main" id="{D4D80640-F65B-3192-BC67-502E039A8C01}"/>
              </a:ext>
            </a:extLst>
          </p:cNvPr>
          <p:cNvPicPr>
            <a:picLocks noGrp="1" noChangeAspect="1"/>
          </p:cNvPicPr>
          <p:nvPr>
            <p:ph sz="half" idx="1"/>
          </p:nvPr>
        </p:nvPicPr>
        <p:blipFill>
          <a:blip r:embed="rId2"/>
          <a:stretch>
            <a:fillRect/>
          </a:stretch>
        </p:blipFill>
        <p:spPr>
          <a:xfrm>
            <a:off x="1921487" y="1825625"/>
            <a:ext cx="3263504" cy="4351338"/>
          </a:xfrm>
        </p:spPr>
      </p:pic>
    </p:spTree>
    <p:extLst>
      <p:ext uri="{BB962C8B-B14F-4D97-AF65-F5344CB8AC3E}">
        <p14:creationId xmlns:p14="http://schemas.microsoft.com/office/powerpoint/2010/main" val="3378540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8ABA21-92F9-4023-B90E-F4CA5C904A5A}"/>
              </a:ext>
            </a:extLst>
          </p:cNvPr>
          <p:cNvSpPr>
            <a:spLocks noGrp="1"/>
          </p:cNvSpPr>
          <p:nvPr>
            <p:ph type="title"/>
          </p:nvPr>
        </p:nvSpPr>
        <p:spPr>
          <a:xfrm>
            <a:off x="961292" y="365125"/>
            <a:ext cx="10392508" cy="1325563"/>
          </a:xfrm>
        </p:spPr>
        <p:txBody>
          <a:bodyPr>
            <a:normAutofit/>
          </a:bodyPr>
          <a:lstStyle/>
          <a:p>
            <a:r>
              <a:rPr lang="en-US" sz="4000">
                <a:latin typeface="Helvetica"/>
                <a:cs typeface="Helvetica"/>
              </a:rPr>
              <a:t>Ja, </a:t>
            </a:r>
            <a:r>
              <a:rPr lang="en-US" sz="4000" err="1">
                <a:latin typeface="Helvetica"/>
                <a:cs typeface="Helvetica"/>
              </a:rPr>
              <a:t>hvorfor</a:t>
            </a:r>
            <a:r>
              <a:rPr lang="en-US" sz="4000">
                <a:latin typeface="Helvetica"/>
                <a:cs typeface="Helvetica"/>
              </a:rPr>
              <a:t> </a:t>
            </a:r>
            <a:r>
              <a:rPr lang="en-US" sz="4000" err="1">
                <a:latin typeface="Helvetica"/>
                <a:cs typeface="Helvetica"/>
              </a:rPr>
              <a:t>utveksling</a:t>
            </a:r>
            <a:r>
              <a:rPr lang="en-US" sz="4000">
                <a:latin typeface="Helvetica"/>
                <a:cs typeface="Helvetica"/>
              </a:rPr>
              <a:t>? </a:t>
            </a:r>
            <a:endParaRPr lang="en-US" sz="4000"/>
          </a:p>
        </p:txBody>
      </p:sp>
      <p:sp>
        <p:nvSpPr>
          <p:cNvPr id="10" name="Content Placeholder 2">
            <a:extLst>
              <a:ext uri="{FF2B5EF4-FFF2-40B4-BE49-F238E27FC236}">
                <a16:creationId xmlns:a16="http://schemas.microsoft.com/office/drawing/2014/main" id="{A6C49E95-2A2E-4616-907B-E8C050A985F3}"/>
              </a:ext>
            </a:extLst>
          </p:cNvPr>
          <p:cNvSpPr>
            <a:spLocks noGrp="1"/>
          </p:cNvSpPr>
          <p:nvPr>
            <p:ph idx="1"/>
          </p:nvPr>
        </p:nvSpPr>
        <p:spPr>
          <a:xfrm>
            <a:off x="961292" y="1414021"/>
            <a:ext cx="10392507" cy="4762942"/>
          </a:xfrm>
        </p:spPr>
        <p:txBody>
          <a:bodyPr vert="horz" lIns="90000" tIns="45720" rIns="91440" bIns="45720" rtlCol="0" anchor="t">
            <a:normAutofit/>
          </a:bodyPr>
          <a:lstStyle/>
          <a:p>
            <a:endParaRPr lang="en-US" dirty="0">
              <a:latin typeface="Helvetica"/>
              <a:cs typeface="Helvetica"/>
            </a:endParaRPr>
          </a:p>
          <a:p>
            <a:r>
              <a:rPr lang="en-US" dirty="0">
                <a:latin typeface="Helvetica"/>
                <a:cs typeface="Helvetica"/>
              </a:rPr>
              <a:t>I 2020 </a:t>
            </a:r>
            <a:r>
              <a:rPr lang="en-US" dirty="0" err="1">
                <a:latin typeface="Helvetica"/>
                <a:cs typeface="Helvetica"/>
              </a:rPr>
              <a:t>kom</a:t>
            </a:r>
            <a:r>
              <a:rPr lang="en-US" dirty="0">
                <a:latin typeface="Helvetica"/>
                <a:cs typeface="Helvetica"/>
              </a:rPr>
              <a:t> </a:t>
            </a:r>
            <a:r>
              <a:rPr lang="en-US" dirty="0" err="1">
                <a:latin typeface="Helvetica"/>
                <a:cs typeface="Helvetica"/>
              </a:rPr>
              <a:t>stortingsmeldingen</a:t>
            </a:r>
            <a:r>
              <a:rPr lang="en-US" dirty="0">
                <a:latin typeface="Helvetica"/>
                <a:cs typeface="Helvetica"/>
              </a:rPr>
              <a:t> </a:t>
            </a:r>
            <a:r>
              <a:rPr lang="en-US" b="1" dirty="0">
                <a:latin typeface="Helvetica"/>
                <a:cs typeface="Helvetica"/>
              </a:rPr>
              <a:t>" En </a:t>
            </a:r>
            <a:r>
              <a:rPr lang="en-US" b="1" dirty="0" err="1">
                <a:latin typeface="Helvetica"/>
                <a:cs typeface="Helvetica"/>
              </a:rPr>
              <a:t>verden</a:t>
            </a:r>
            <a:r>
              <a:rPr lang="en-US" b="1" dirty="0">
                <a:latin typeface="Helvetica"/>
                <a:cs typeface="Helvetica"/>
              </a:rPr>
              <a:t> av </a:t>
            </a:r>
            <a:r>
              <a:rPr lang="en-US" b="1" dirty="0" err="1">
                <a:latin typeface="Helvetica"/>
                <a:cs typeface="Helvetica"/>
              </a:rPr>
              <a:t>muligheter</a:t>
            </a:r>
            <a:r>
              <a:rPr lang="en-US" b="1" dirty="0">
                <a:latin typeface="Helvetica"/>
                <a:cs typeface="Helvetica"/>
              </a:rPr>
              <a:t>" </a:t>
            </a:r>
            <a:r>
              <a:rPr lang="en-US" dirty="0" err="1">
                <a:latin typeface="Helvetica"/>
                <a:cs typeface="Helvetica"/>
              </a:rPr>
              <a:t>som</a:t>
            </a:r>
            <a:r>
              <a:rPr lang="en-US" dirty="0">
                <a:latin typeface="Helvetica"/>
                <a:cs typeface="Helvetica"/>
              </a:rPr>
              <a:t> handler om </a:t>
            </a:r>
            <a:r>
              <a:rPr lang="en-US" dirty="0" err="1">
                <a:latin typeface="Helvetica"/>
                <a:cs typeface="Helvetica"/>
              </a:rPr>
              <a:t>internasjonal</a:t>
            </a:r>
            <a:r>
              <a:rPr lang="en-US" dirty="0">
                <a:latin typeface="Helvetica"/>
                <a:cs typeface="Helvetica"/>
              </a:rPr>
              <a:t> </a:t>
            </a:r>
            <a:r>
              <a:rPr lang="en-US" dirty="0" err="1">
                <a:latin typeface="Helvetica"/>
                <a:cs typeface="Helvetica"/>
              </a:rPr>
              <a:t>studentmobilitet</a:t>
            </a:r>
            <a:r>
              <a:rPr lang="en-US" dirty="0">
                <a:latin typeface="Helvetica"/>
                <a:cs typeface="Helvetica"/>
              </a:rPr>
              <a:t>. Den </a:t>
            </a:r>
            <a:r>
              <a:rPr lang="en-US" dirty="0" err="1">
                <a:latin typeface="Helvetica"/>
                <a:cs typeface="Helvetica"/>
              </a:rPr>
              <a:t>sier</a:t>
            </a:r>
            <a:r>
              <a:rPr lang="en-US" dirty="0">
                <a:latin typeface="Helvetica"/>
                <a:cs typeface="Helvetica"/>
              </a:rPr>
              <a:t> </a:t>
            </a:r>
            <a:r>
              <a:rPr lang="en-US" dirty="0" err="1">
                <a:latin typeface="Helvetica"/>
                <a:cs typeface="Helvetica"/>
              </a:rPr>
              <a:t>bla</a:t>
            </a:r>
            <a:r>
              <a:rPr lang="en-US" dirty="0">
                <a:latin typeface="Helvetica"/>
                <a:cs typeface="Helvetica"/>
              </a:rPr>
              <a:t>:</a:t>
            </a:r>
            <a:endParaRPr lang="en-US" b="1" dirty="0">
              <a:latin typeface="Helvetica"/>
              <a:cs typeface="Helvetica"/>
            </a:endParaRPr>
          </a:p>
          <a:p>
            <a:pPr marL="457200" lvl="1" indent="0">
              <a:buNone/>
            </a:pPr>
            <a:r>
              <a:rPr lang="en-US" sz="1600" i="1" dirty="0" err="1">
                <a:latin typeface="Helvetica"/>
                <a:cs typeface="Helvetica"/>
              </a:rPr>
              <a:t>Minst</a:t>
            </a:r>
            <a:r>
              <a:rPr lang="en-US" sz="1600" i="1" dirty="0">
                <a:latin typeface="Helvetica"/>
                <a:cs typeface="Helvetica"/>
              </a:rPr>
              <a:t> 50% av </a:t>
            </a:r>
            <a:r>
              <a:rPr lang="en-US" sz="1600" i="1" dirty="0" err="1">
                <a:latin typeface="Helvetica"/>
                <a:cs typeface="Helvetica"/>
              </a:rPr>
              <a:t>studentene</a:t>
            </a:r>
            <a:r>
              <a:rPr lang="en-US" sz="1600" i="1" dirty="0">
                <a:latin typeface="Helvetica"/>
                <a:cs typeface="Helvetica"/>
              </a:rPr>
              <a:t> </a:t>
            </a:r>
            <a:r>
              <a:rPr lang="en-US" sz="1600" i="1" dirty="0" err="1">
                <a:latin typeface="Helvetica"/>
                <a:cs typeface="Helvetica"/>
              </a:rPr>
              <a:t>skal</a:t>
            </a:r>
            <a:r>
              <a:rPr lang="en-US" sz="1600" i="1" dirty="0">
                <a:latin typeface="Helvetica"/>
                <a:cs typeface="Helvetica"/>
              </a:rPr>
              <a:t> ha et </a:t>
            </a:r>
            <a:r>
              <a:rPr lang="en-US" sz="1600" i="1" dirty="0" err="1">
                <a:latin typeface="Helvetica"/>
                <a:cs typeface="Helvetica"/>
              </a:rPr>
              <a:t>utenlandsopphold</a:t>
            </a:r>
            <a:r>
              <a:rPr lang="en-US" sz="1600" i="1" dirty="0">
                <a:latin typeface="Helvetica"/>
                <a:cs typeface="Helvetica"/>
              </a:rPr>
              <a:t> </a:t>
            </a:r>
            <a:r>
              <a:rPr lang="en-US" sz="1600" i="1" dirty="0" err="1">
                <a:latin typeface="Helvetica"/>
                <a:cs typeface="Helvetica"/>
              </a:rPr>
              <a:t>i</a:t>
            </a:r>
            <a:r>
              <a:rPr lang="en-US" sz="1600" i="1" dirty="0">
                <a:latin typeface="Helvetica"/>
                <a:cs typeface="Helvetica"/>
              </a:rPr>
              <a:t> </a:t>
            </a:r>
            <a:r>
              <a:rPr lang="en-US" sz="1600" i="1" dirty="0" err="1">
                <a:latin typeface="Helvetica"/>
                <a:cs typeface="Helvetica"/>
              </a:rPr>
              <a:t>løpet</a:t>
            </a:r>
            <a:r>
              <a:rPr lang="en-US" sz="1600" i="1" dirty="0">
                <a:latin typeface="Helvetica"/>
                <a:cs typeface="Helvetica"/>
              </a:rPr>
              <a:t> av </a:t>
            </a:r>
            <a:r>
              <a:rPr lang="en-US" sz="1600" i="1" dirty="0" err="1">
                <a:latin typeface="Helvetica"/>
                <a:cs typeface="Helvetica"/>
              </a:rPr>
              <a:t>studietiden</a:t>
            </a:r>
            <a:r>
              <a:rPr lang="en-US" sz="1600" i="1" dirty="0">
                <a:latin typeface="Helvetica"/>
                <a:cs typeface="Helvetica"/>
              </a:rPr>
              <a:t>.</a:t>
            </a:r>
          </a:p>
          <a:p>
            <a:r>
              <a:rPr lang="en-US" dirty="0">
                <a:latin typeface="Helvetica"/>
                <a:cs typeface="Helvetica"/>
              </a:rPr>
              <a:t>Nikolai Tangen (</a:t>
            </a:r>
            <a:r>
              <a:rPr lang="en-US" dirty="0" err="1">
                <a:latin typeface="Helvetica"/>
                <a:cs typeface="Helvetica"/>
              </a:rPr>
              <a:t>Oljefondet</a:t>
            </a:r>
            <a:r>
              <a:rPr lang="en-US" dirty="0">
                <a:latin typeface="Helvetica"/>
                <a:cs typeface="Helvetica"/>
              </a:rPr>
              <a:t>): </a:t>
            </a:r>
          </a:p>
          <a:p>
            <a:pPr marL="457200" lvl="1" indent="0">
              <a:buNone/>
            </a:pPr>
            <a:r>
              <a:rPr lang="en-US" sz="1600" i="1" dirty="0" err="1">
                <a:latin typeface="Helvetica"/>
                <a:cs typeface="Helvetica"/>
              </a:rPr>
              <a:t>Studenter</a:t>
            </a:r>
            <a:r>
              <a:rPr lang="en-US" sz="1600" i="1" dirty="0">
                <a:latin typeface="Helvetica"/>
                <a:cs typeface="Helvetica"/>
              </a:rPr>
              <a:t> er </a:t>
            </a:r>
            <a:r>
              <a:rPr lang="en-US" sz="1600" i="1" dirty="0" err="1">
                <a:latin typeface="Helvetica"/>
                <a:cs typeface="Helvetica"/>
              </a:rPr>
              <a:t>ufattelig</a:t>
            </a:r>
            <a:r>
              <a:rPr lang="en-US" sz="1600" i="1" dirty="0">
                <a:latin typeface="Helvetica"/>
                <a:cs typeface="Helvetica"/>
              </a:rPr>
              <a:t> </a:t>
            </a:r>
            <a:r>
              <a:rPr lang="en-US" sz="1600" i="1" dirty="0" err="1">
                <a:latin typeface="Helvetica"/>
                <a:cs typeface="Helvetica"/>
              </a:rPr>
              <a:t>heldige</a:t>
            </a:r>
            <a:r>
              <a:rPr lang="en-US" sz="1600" i="1" dirty="0">
                <a:latin typeface="Helvetica"/>
                <a:cs typeface="Helvetica"/>
              </a:rPr>
              <a:t> </a:t>
            </a:r>
            <a:r>
              <a:rPr lang="en-US" sz="1600" i="1" dirty="0" err="1">
                <a:latin typeface="Helvetica"/>
                <a:cs typeface="Helvetica"/>
              </a:rPr>
              <a:t>som</a:t>
            </a:r>
            <a:r>
              <a:rPr lang="en-US" sz="1600" i="1" dirty="0">
                <a:latin typeface="Helvetica"/>
                <a:cs typeface="Helvetica"/>
              </a:rPr>
              <a:t> </a:t>
            </a:r>
            <a:r>
              <a:rPr lang="en-US" sz="1600" i="1" dirty="0" err="1">
                <a:latin typeface="Helvetica"/>
                <a:cs typeface="Helvetica"/>
              </a:rPr>
              <a:t>får</a:t>
            </a:r>
            <a:r>
              <a:rPr lang="en-US" sz="1600" i="1" dirty="0">
                <a:latin typeface="Helvetica"/>
                <a:cs typeface="Helvetica"/>
              </a:rPr>
              <a:t> </a:t>
            </a:r>
            <a:r>
              <a:rPr lang="en-US" sz="1600" i="1" dirty="0" err="1">
                <a:latin typeface="Helvetica"/>
                <a:cs typeface="Helvetica"/>
              </a:rPr>
              <a:t>lov</a:t>
            </a:r>
            <a:r>
              <a:rPr lang="en-US" sz="1600" i="1" dirty="0">
                <a:latin typeface="Helvetica"/>
                <a:cs typeface="Helvetica"/>
              </a:rPr>
              <a:t> å </a:t>
            </a:r>
            <a:r>
              <a:rPr lang="en-US" sz="1600" i="1" dirty="0" err="1">
                <a:latin typeface="Helvetica"/>
                <a:cs typeface="Helvetica"/>
              </a:rPr>
              <a:t>være</a:t>
            </a:r>
            <a:r>
              <a:rPr lang="en-US" sz="1600" i="1" dirty="0">
                <a:latin typeface="Helvetica"/>
                <a:cs typeface="Helvetica"/>
              </a:rPr>
              <a:t> </a:t>
            </a:r>
            <a:r>
              <a:rPr lang="en-US" sz="1600" i="1" dirty="0" err="1">
                <a:latin typeface="Helvetica"/>
                <a:cs typeface="Helvetica"/>
              </a:rPr>
              <a:t>studenter</a:t>
            </a:r>
            <a:r>
              <a:rPr lang="en-US" sz="1600" i="1" dirty="0">
                <a:latin typeface="Helvetica"/>
                <a:cs typeface="Helvetica"/>
              </a:rPr>
              <a:t>. Det </a:t>
            </a:r>
            <a:r>
              <a:rPr lang="en-US" sz="1600" i="1" dirty="0" err="1">
                <a:latin typeface="Helvetica"/>
                <a:cs typeface="Helvetica"/>
              </a:rPr>
              <a:t>beste</a:t>
            </a:r>
            <a:r>
              <a:rPr lang="en-US" sz="1600" i="1" dirty="0">
                <a:latin typeface="Helvetica"/>
                <a:cs typeface="Helvetica"/>
              </a:rPr>
              <a:t> man </a:t>
            </a:r>
            <a:r>
              <a:rPr lang="en-US" sz="1600" i="1" dirty="0" err="1">
                <a:latin typeface="Helvetica"/>
                <a:cs typeface="Helvetica"/>
              </a:rPr>
              <a:t>kan</a:t>
            </a:r>
            <a:r>
              <a:rPr lang="en-US" sz="1600" i="1" dirty="0">
                <a:latin typeface="Helvetica"/>
                <a:cs typeface="Helvetica"/>
              </a:rPr>
              <a:t> </a:t>
            </a:r>
            <a:r>
              <a:rPr lang="en-US" sz="1600" i="1" dirty="0" err="1">
                <a:latin typeface="Helvetica"/>
                <a:cs typeface="Helvetica"/>
              </a:rPr>
              <a:t>gjøre</a:t>
            </a:r>
            <a:r>
              <a:rPr lang="en-US" sz="1600" i="1" dirty="0">
                <a:latin typeface="Helvetica"/>
                <a:cs typeface="Helvetica"/>
              </a:rPr>
              <a:t> er jo å </a:t>
            </a:r>
            <a:r>
              <a:rPr lang="en-US" sz="1600" i="1" dirty="0" err="1">
                <a:latin typeface="Helvetica"/>
                <a:cs typeface="Helvetica"/>
              </a:rPr>
              <a:t>lære</a:t>
            </a:r>
            <a:r>
              <a:rPr lang="en-US" sz="1600" i="1" dirty="0">
                <a:latin typeface="Helvetica"/>
                <a:cs typeface="Helvetica"/>
              </a:rPr>
              <a:t>. Benytt </a:t>
            </a:r>
            <a:r>
              <a:rPr lang="en-US" sz="1600" i="1" dirty="0" err="1">
                <a:latin typeface="Helvetica"/>
                <a:cs typeface="Helvetica"/>
              </a:rPr>
              <a:t>anledningen</a:t>
            </a:r>
            <a:r>
              <a:rPr lang="en-US" sz="1600" i="1" dirty="0">
                <a:latin typeface="Helvetica"/>
                <a:cs typeface="Helvetica"/>
              </a:rPr>
              <a:t> </a:t>
            </a:r>
            <a:r>
              <a:rPr lang="en-US" sz="1600" i="1" dirty="0" err="1">
                <a:latin typeface="Helvetica"/>
                <a:cs typeface="Helvetica"/>
              </a:rPr>
              <a:t>til</a:t>
            </a:r>
            <a:r>
              <a:rPr lang="en-US" sz="1600" i="1" dirty="0">
                <a:latin typeface="Helvetica"/>
                <a:cs typeface="Helvetica"/>
              </a:rPr>
              <a:t> å </a:t>
            </a:r>
            <a:r>
              <a:rPr lang="en-US" sz="1600" i="1" dirty="0" err="1">
                <a:latin typeface="Helvetica"/>
                <a:cs typeface="Helvetica"/>
              </a:rPr>
              <a:t>lære</a:t>
            </a:r>
            <a:r>
              <a:rPr lang="en-US" sz="1600" i="1" dirty="0">
                <a:latin typeface="Helvetica"/>
                <a:cs typeface="Helvetica"/>
              </a:rPr>
              <a:t> </a:t>
            </a:r>
            <a:r>
              <a:rPr lang="en-US" sz="1600" i="1" dirty="0" err="1">
                <a:latin typeface="Helvetica"/>
                <a:cs typeface="Helvetica"/>
              </a:rPr>
              <a:t>så</a:t>
            </a:r>
            <a:r>
              <a:rPr lang="en-US" sz="1600" i="1" dirty="0">
                <a:latin typeface="Helvetica"/>
                <a:cs typeface="Helvetica"/>
              </a:rPr>
              <a:t> </a:t>
            </a:r>
            <a:r>
              <a:rPr lang="en-US" sz="1600" i="1" dirty="0" err="1">
                <a:latin typeface="Helvetica"/>
                <a:cs typeface="Helvetica"/>
              </a:rPr>
              <a:t>mye</a:t>
            </a:r>
            <a:r>
              <a:rPr lang="en-US" sz="1600" i="1" dirty="0">
                <a:latin typeface="Helvetica"/>
                <a:cs typeface="Helvetica"/>
              </a:rPr>
              <a:t> </a:t>
            </a:r>
            <a:r>
              <a:rPr lang="en-US" sz="1600" i="1" dirty="0" err="1">
                <a:latin typeface="Helvetica"/>
                <a:cs typeface="Helvetica"/>
              </a:rPr>
              <a:t>som</a:t>
            </a:r>
            <a:r>
              <a:rPr lang="en-US" sz="1600" i="1" dirty="0">
                <a:latin typeface="Helvetica"/>
                <a:cs typeface="Helvetica"/>
              </a:rPr>
              <a:t> </a:t>
            </a:r>
            <a:r>
              <a:rPr lang="en-US" sz="1600" i="1" dirty="0" err="1">
                <a:latin typeface="Helvetica"/>
                <a:cs typeface="Helvetica"/>
              </a:rPr>
              <a:t>mulig</a:t>
            </a:r>
            <a:r>
              <a:rPr lang="en-US" sz="1600" i="1" dirty="0">
                <a:latin typeface="Helvetica"/>
                <a:cs typeface="Helvetica"/>
              </a:rPr>
              <a:t>, </a:t>
            </a:r>
            <a:r>
              <a:rPr lang="en-US" sz="1600" i="1" dirty="0" err="1">
                <a:latin typeface="Helvetica"/>
                <a:cs typeface="Helvetica"/>
              </a:rPr>
              <a:t>og</a:t>
            </a:r>
            <a:r>
              <a:rPr lang="en-US" sz="1600" i="1" dirty="0">
                <a:latin typeface="Helvetica"/>
                <a:cs typeface="Helvetica"/>
              </a:rPr>
              <a:t> </a:t>
            </a:r>
            <a:r>
              <a:rPr lang="en-US" sz="1600" i="1" dirty="0" err="1">
                <a:latin typeface="Helvetica"/>
                <a:cs typeface="Helvetica"/>
              </a:rPr>
              <a:t>så</a:t>
            </a:r>
            <a:r>
              <a:rPr lang="en-US" sz="1600" i="1" dirty="0">
                <a:latin typeface="Helvetica"/>
                <a:cs typeface="Helvetica"/>
              </a:rPr>
              <a:t> </a:t>
            </a:r>
            <a:r>
              <a:rPr lang="en-US" sz="1600" i="1" dirty="0" err="1">
                <a:latin typeface="Helvetica"/>
                <a:cs typeface="Helvetica"/>
              </a:rPr>
              <a:t>mye</a:t>
            </a:r>
            <a:r>
              <a:rPr lang="en-US" sz="1600" i="1" dirty="0">
                <a:latin typeface="Helvetica"/>
                <a:cs typeface="Helvetica"/>
              </a:rPr>
              <a:t> </a:t>
            </a:r>
            <a:r>
              <a:rPr lang="en-US" sz="1600" i="1" dirty="0" err="1">
                <a:latin typeface="Helvetica"/>
                <a:cs typeface="Helvetica"/>
              </a:rPr>
              <a:t>forskjellige</a:t>
            </a:r>
            <a:r>
              <a:rPr lang="en-US" sz="1600" i="1" dirty="0">
                <a:latin typeface="Helvetica"/>
                <a:cs typeface="Helvetica"/>
              </a:rPr>
              <a:t> ting </a:t>
            </a:r>
            <a:r>
              <a:rPr lang="en-US" sz="1600" i="1" dirty="0" err="1">
                <a:latin typeface="Helvetica"/>
                <a:cs typeface="Helvetica"/>
              </a:rPr>
              <a:t>som</a:t>
            </a:r>
            <a:r>
              <a:rPr lang="en-US" sz="1600" i="1" dirty="0">
                <a:latin typeface="Helvetica"/>
                <a:cs typeface="Helvetica"/>
              </a:rPr>
              <a:t> </a:t>
            </a:r>
            <a:r>
              <a:rPr lang="en-US" sz="1600" i="1" dirty="0" err="1">
                <a:latin typeface="Helvetica"/>
                <a:cs typeface="Helvetica"/>
              </a:rPr>
              <a:t>mulig</a:t>
            </a:r>
            <a:r>
              <a:rPr lang="en-US" sz="1600" i="1" dirty="0">
                <a:latin typeface="Helvetica"/>
                <a:cs typeface="Helvetica"/>
              </a:rPr>
              <a:t>. Bli </a:t>
            </a:r>
            <a:r>
              <a:rPr lang="en-US" sz="1600" i="1" dirty="0" err="1">
                <a:latin typeface="Helvetica"/>
                <a:cs typeface="Helvetica"/>
              </a:rPr>
              <a:t>kjent</a:t>
            </a:r>
            <a:r>
              <a:rPr lang="en-US" sz="1600" i="1" dirty="0">
                <a:latin typeface="Helvetica"/>
                <a:cs typeface="Helvetica"/>
              </a:rPr>
              <a:t> med </a:t>
            </a:r>
            <a:r>
              <a:rPr lang="en-US" sz="1600" i="1" dirty="0" err="1">
                <a:latin typeface="Helvetica"/>
                <a:cs typeface="Helvetica"/>
              </a:rPr>
              <a:t>mennesker</a:t>
            </a:r>
            <a:r>
              <a:rPr lang="en-US" sz="1600" i="1" dirty="0">
                <a:latin typeface="Helvetica"/>
                <a:cs typeface="Helvetica"/>
              </a:rPr>
              <a:t>. Benytt </a:t>
            </a:r>
            <a:r>
              <a:rPr lang="en-US" sz="1600" i="1" dirty="0" err="1">
                <a:latin typeface="Helvetica"/>
                <a:cs typeface="Helvetica"/>
              </a:rPr>
              <a:t>dere</a:t>
            </a:r>
            <a:r>
              <a:rPr lang="en-US" sz="1600" i="1" dirty="0">
                <a:latin typeface="Helvetica"/>
                <a:cs typeface="Helvetica"/>
              </a:rPr>
              <a:t> av </a:t>
            </a:r>
            <a:r>
              <a:rPr lang="en-US" sz="1600" i="1" dirty="0" err="1">
                <a:latin typeface="Helvetica"/>
                <a:cs typeface="Helvetica"/>
              </a:rPr>
              <a:t>kulturtilbud</a:t>
            </a:r>
            <a:r>
              <a:rPr lang="en-US" sz="1600" i="1" dirty="0">
                <a:latin typeface="Helvetica"/>
                <a:cs typeface="Helvetica"/>
              </a:rPr>
              <a:t> </a:t>
            </a:r>
            <a:r>
              <a:rPr lang="en-US" sz="1600" i="1" dirty="0" err="1">
                <a:latin typeface="Helvetica"/>
                <a:cs typeface="Helvetica"/>
              </a:rPr>
              <a:t>og</a:t>
            </a:r>
            <a:r>
              <a:rPr lang="en-US" sz="1600" i="1" dirty="0">
                <a:latin typeface="Helvetica"/>
                <a:cs typeface="Helvetica"/>
              </a:rPr>
              <a:t> reis </a:t>
            </a:r>
            <a:r>
              <a:rPr lang="en-US" sz="1600" i="1" dirty="0" err="1">
                <a:latin typeface="Helvetica"/>
                <a:cs typeface="Helvetica"/>
              </a:rPr>
              <a:t>ut</a:t>
            </a:r>
            <a:r>
              <a:rPr lang="en-US" sz="1600" i="1" dirty="0">
                <a:latin typeface="Helvetica"/>
                <a:cs typeface="Helvetica"/>
              </a:rPr>
              <a:t> </a:t>
            </a:r>
            <a:r>
              <a:rPr lang="en-US" sz="1600" i="1" dirty="0" err="1">
                <a:latin typeface="Helvetica"/>
                <a:cs typeface="Helvetica"/>
              </a:rPr>
              <a:t>i</a:t>
            </a:r>
            <a:r>
              <a:rPr lang="en-US" sz="1600" i="1" dirty="0">
                <a:latin typeface="Helvetica"/>
                <a:cs typeface="Helvetica"/>
              </a:rPr>
              <a:t> </a:t>
            </a:r>
            <a:r>
              <a:rPr lang="en-US" sz="1600" i="1" dirty="0" err="1">
                <a:latin typeface="Helvetica"/>
                <a:cs typeface="Helvetica"/>
              </a:rPr>
              <a:t>verden</a:t>
            </a:r>
            <a:r>
              <a:rPr lang="en-US" sz="1600" i="1" dirty="0">
                <a:latin typeface="Helvetica"/>
                <a:cs typeface="Helvetica"/>
              </a:rPr>
              <a:t>. </a:t>
            </a:r>
            <a:r>
              <a:rPr lang="en-US" sz="1600" i="1" dirty="0" err="1">
                <a:latin typeface="Helvetica"/>
                <a:cs typeface="Helvetica"/>
              </a:rPr>
              <a:t>Gjør</a:t>
            </a:r>
            <a:r>
              <a:rPr lang="en-US" sz="1600" i="1" dirty="0">
                <a:latin typeface="Helvetica"/>
                <a:cs typeface="Helvetica"/>
              </a:rPr>
              <a:t> </a:t>
            </a:r>
            <a:r>
              <a:rPr lang="en-US" sz="1600" i="1" dirty="0" err="1">
                <a:latin typeface="Helvetica"/>
                <a:cs typeface="Helvetica"/>
              </a:rPr>
              <a:t>spennende</a:t>
            </a:r>
            <a:r>
              <a:rPr lang="en-US" sz="1600" i="1" dirty="0">
                <a:latin typeface="Helvetica"/>
                <a:cs typeface="Helvetica"/>
              </a:rPr>
              <a:t> ting </a:t>
            </a:r>
            <a:r>
              <a:rPr lang="en-US" sz="1600" i="1" dirty="0" err="1">
                <a:latin typeface="Helvetica"/>
                <a:cs typeface="Helvetica"/>
              </a:rPr>
              <a:t>og</a:t>
            </a:r>
            <a:r>
              <a:rPr lang="en-US" sz="1600" i="1" dirty="0">
                <a:latin typeface="Helvetica"/>
                <a:cs typeface="Helvetica"/>
              </a:rPr>
              <a:t> ha det </a:t>
            </a:r>
            <a:r>
              <a:rPr lang="en-US" sz="1600" i="1" dirty="0" err="1">
                <a:latin typeface="Helvetica"/>
                <a:cs typeface="Helvetica"/>
              </a:rPr>
              <a:t>moro</a:t>
            </a:r>
            <a:r>
              <a:rPr lang="en-US" sz="1600" i="1" dirty="0">
                <a:latin typeface="Helvetica"/>
                <a:cs typeface="Helvetica"/>
              </a:rPr>
              <a:t>. </a:t>
            </a:r>
            <a:endParaRPr lang="en-US" sz="1600">
              <a:cs typeface="Helvetica" pitchFamily="2" charset="0"/>
            </a:endParaRPr>
          </a:p>
          <a:p>
            <a:r>
              <a:rPr lang="en-US" dirty="0" err="1">
                <a:latin typeface="Helvetica"/>
                <a:cs typeface="Helvetica"/>
              </a:rPr>
              <a:t>Lånekassen</a:t>
            </a:r>
            <a:r>
              <a:rPr lang="en-US" dirty="0">
                <a:latin typeface="Helvetica"/>
                <a:cs typeface="Helvetica"/>
              </a:rPr>
              <a:t> legger </a:t>
            </a:r>
            <a:r>
              <a:rPr lang="en-US" dirty="0" err="1">
                <a:latin typeface="Helvetica"/>
                <a:cs typeface="Helvetica"/>
              </a:rPr>
              <a:t>godt</a:t>
            </a:r>
            <a:r>
              <a:rPr lang="en-US" dirty="0">
                <a:latin typeface="Helvetica"/>
                <a:cs typeface="Helvetica"/>
              </a:rPr>
              <a:t> </a:t>
            </a:r>
            <a:r>
              <a:rPr lang="en-US" dirty="0" err="1">
                <a:latin typeface="Helvetica"/>
                <a:cs typeface="Helvetica"/>
              </a:rPr>
              <a:t>til</a:t>
            </a:r>
            <a:r>
              <a:rPr lang="en-US" dirty="0">
                <a:latin typeface="Helvetica"/>
                <a:cs typeface="Helvetica"/>
              </a:rPr>
              <a:t> </a:t>
            </a:r>
            <a:r>
              <a:rPr lang="en-US" dirty="0" err="1">
                <a:latin typeface="Helvetica"/>
                <a:cs typeface="Helvetica"/>
              </a:rPr>
              <a:t>rette</a:t>
            </a:r>
            <a:r>
              <a:rPr lang="en-US" dirty="0">
                <a:latin typeface="Helvetica"/>
                <a:cs typeface="Helvetica"/>
              </a:rPr>
              <a:t> for </a:t>
            </a:r>
            <a:r>
              <a:rPr lang="en-US" dirty="0" err="1">
                <a:latin typeface="Helvetica"/>
                <a:cs typeface="Helvetica"/>
              </a:rPr>
              <a:t>utveksling</a:t>
            </a:r>
            <a:endParaRPr lang="en-US" dirty="0">
              <a:latin typeface="Helvetica"/>
              <a:cs typeface="Helvetica"/>
            </a:endParaRPr>
          </a:p>
          <a:p>
            <a:endParaRPr lang="en-US" dirty="0">
              <a:latin typeface="Helvetica"/>
              <a:cs typeface="Helvetica"/>
            </a:endParaRPr>
          </a:p>
        </p:txBody>
      </p:sp>
      <p:pic>
        <p:nvPicPr>
          <p:cNvPr id="2" name="Bilde 2" descr="Et bilde som inneholder person, utendørs, kvinne, briller&#10;&#10;Automatisk generert beskrivelse">
            <a:extLst>
              <a:ext uri="{FF2B5EF4-FFF2-40B4-BE49-F238E27FC236}">
                <a16:creationId xmlns:a16="http://schemas.microsoft.com/office/drawing/2014/main" id="{C6929CB3-58CB-4509-979D-EEEDA21ACCE0}"/>
              </a:ext>
            </a:extLst>
          </p:cNvPr>
          <p:cNvPicPr>
            <a:picLocks noChangeAspect="1"/>
          </p:cNvPicPr>
          <p:nvPr/>
        </p:nvPicPr>
        <p:blipFill>
          <a:blip r:embed="rId2"/>
          <a:stretch>
            <a:fillRect/>
          </a:stretch>
        </p:blipFill>
        <p:spPr>
          <a:xfrm>
            <a:off x="6756174" y="3986543"/>
            <a:ext cx="4364891" cy="1958377"/>
          </a:xfrm>
          <a:prstGeom prst="rect">
            <a:avLst/>
          </a:prstGeom>
        </p:spPr>
      </p:pic>
    </p:spTree>
    <p:extLst>
      <p:ext uri="{BB962C8B-B14F-4D97-AF65-F5344CB8AC3E}">
        <p14:creationId xmlns:p14="http://schemas.microsoft.com/office/powerpoint/2010/main" val="2781997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8CC4FE-43EC-4E01-8BBA-7B53F1EC46BC}"/>
              </a:ext>
            </a:extLst>
          </p:cNvPr>
          <p:cNvSpPr>
            <a:spLocks noGrp="1"/>
          </p:cNvSpPr>
          <p:nvPr>
            <p:ph type="title"/>
          </p:nvPr>
        </p:nvSpPr>
        <p:spPr>
          <a:xfrm>
            <a:off x="736703" y="365125"/>
            <a:ext cx="10392508" cy="1325563"/>
          </a:xfrm>
        </p:spPr>
        <p:txBody>
          <a:bodyPr>
            <a:normAutofit/>
          </a:bodyPr>
          <a:lstStyle/>
          <a:p>
            <a:r>
              <a:rPr lang="nb-NO" sz="4000">
                <a:latin typeface="Helvetica"/>
                <a:cs typeface="Helvetica"/>
              </a:rPr>
              <a:t>I tillegg, så...</a:t>
            </a:r>
          </a:p>
        </p:txBody>
      </p:sp>
      <p:sp>
        <p:nvSpPr>
          <p:cNvPr id="3" name="Plassholder for innhold 2">
            <a:extLst>
              <a:ext uri="{FF2B5EF4-FFF2-40B4-BE49-F238E27FC236}">
                <a16:creationId xmlns:a16="http://schemas.microsoft.com/office/drawing/2014/main" id="{2EC00B5A-1AA9-4E6D-81EA-F62DA6024BB3}"/>
              </a:ext>
            </a:extLst>
          </p:cNvPr>
          <p:cNvSpPr>
            <a:spLocks noGrp="1"/>
          </p:cNvSpPr>
          <p:nvPr>
            <p:ph idx="1"/>
          </p:nvPr>
        </p:nvSpPr>
        <p:spPr>
          <a:xfrm>
            <a:off x="736704" y="1544888"/>
            <a:ext cx="10392507" cy="4351338"/>
          </a:xfrm>
        </p:spPr>
        <p:txBody>
          <a:bodyPr vert="horz" lIns="90000" tIns="45720" rIns="91440" bIns="45720" rtlCol="0" anchor="t">
            <a:normAutofit/>
          </a:bodyPr>
          <a:lstStyle/>
          <a:p>
            <a:r>
              <a:rPr lang="nb-NO" dirty="0">
                <a:latin typeface="Helvetica"/>
                <a:cs typeface="Helvetica"/>
              </a:rPr>
              <a:t>Nye faglige impulser- spesialkompetanse</a:t>
            </a:r>
          </a:p>
          <a:p>
            <a:r>
              <a:rPr lang="nb-NO" dirty="0">
                <a:latin typeface="Helvetica"/>
                <a:cs typeface="Helvetica"/>
              </a:rPr>
              <a:t>Internasjonal og kulturell kompetanse</a:t>
            </a:r>
            <a:endParaRPr lang="nb-NO" dirty="0"/>
          </a:p>
          <a:p>
            <a:r>
              <a:rPr lang="nb-NO" dirty="0">
                <a:latin typeface="Helvetica"/>
                <a:cs typeface="Helvetica"/>
              </a:rPr>
              <a:t>Karrierefordeler. Erfaringer fra utveksling er nyttige i arbeidslivet. Bra på </a:t>
            </a:r>
            <a:r>
              <a:rPr lang="nb-NO" dirty="0" err="1">
                <a:latin typeface="Helvetica"/>
                <a:cs typeface="Helvetica"/>
              </a:rPr>
              <a:t>CV'en</a:t>
            </a:r>
            <a:r>
              <a:rPr lang="nb-NO" dirty="0">
                <a:latin typeface="Helvetica"/>
                <a:cs typeface="Helvetica"/>
              </a:rPr>
              <a:t>.</a:t>
            </a:r>
            <a:endParaRPr lang="nb-NO" dirty="0">
              <a:cs typeface="Helvetica"/>
            </a:endParaRPr>
          </a:p>
          <a:p>
            <a:r>
              <a:rPr lang="nb-NO" dirty="0">
                <a:latin typeface="Helvetica"/>
                <a:cs typeface="Helvetica"/>
              </a:rPr>
              <a:t>Språkkunnskaper</a:t>
            </a:r>
          </a:p>
          <a:p>
            <a:r>
              <a:rPr lang="nb-NO" dirty="0">
                <a:latin typeface="Helvetica"/>
                <a:cs typeface="Helvetica"/>
              </a:rPr>
              <a:t>Utfordre deg selv - personlig utvikling</a:t>
            </a:r>
          </a:p>
          <a:p>
            <a:r>
              <a:rPr lang="nb-NO" dirty="0">
                <a:latin typeface="Helvetica"/>
                <a:cs typeface="Helvetica"/>
              </a:rPr>
              <a:t>Mestringsopplevelser</a:t>
            </a:r>
          </a:p>
          <a:p>
            <a:r>
              <a:rPr lang="nb-NO" dirty="0">
                <a:latin typeface="Helvetica"/>
                <a:cs typeface="Helvetica"/>
              </a:rPr>
              <a:t>Kulturopplevelser </a:t>
            </a:r>
          </a:p>
          <a:p>
            <a:r>
              <a:rPr lang="nb-NO" dirty="0">
                <a:latin typeface="Helvetica"/>
                <a:cs typeface="Helvetica"/>
              </a:rPr>
              <a:t>Bygge nettverk - få nye venner</a:t>
            </a:r>
          </a:p>
          <a:p>
            <a:endParaRPr lang="nb-NO" dirty="0">
              <a:latin typeface="Helvetica"/>
              <a:cs typeface="Helvetica"/>
            </a:endParaRPr>
          </a:p>
          <a:p>
            <a:pPr marL="0" indent="0">
              <a:buNone/>
            </a:pPr>
            <a:endParaRPr lang="nb-NO"/>
          </a:p>
          <a:p>
            <a:pPr marL="0" indent="0">
              <a:buNone/>
            </a:pPr>
            <a:r>
              <a:rPr lang="nb-NO" sz="1400" dirty="0">
                <a:latin typeface="Helvetica"/>
                <a:cs typeface="Helvetica"/>
              </a:rPr>
              <a:t>Christian og </a:t>
            </a:r>
            <a:r>
              <a:rPr lang="nb-NO" sz="1400" dirty="0" err="1">
                <a:latin typeface="Helvetica"/>
                <a:cs typeface="Helvetica"/>
              </a:rPr>
              <a:t>Jooho</a:t>
            </a:r>
            <a:r>
              <a:rPr lang="nb-NO" sz="1400" dirty="0">
                <a:latin typeface="Helvetica"/>
                <a:cs typeface="Helvetica"/>
              </a:rPr>
              <a:t> på </a:t>
            </a:r>
            <a:r>
              <a:rPr lang="nb-NO" sz="1400" dirty="0" err="1">
                <a:latin typeface="Helvetica"/>
                <a:cs typeface="Helvetica"/>
              </a:rPr>
              <a:t>Hallym</a:t>
            </a:r>
            <a:r>
              <a:rPr lang="nb-NO" sz="1400" dirty="0">
                <a:latin typeface="Helvetica"/>
                <a:cs typeface="Helvetica"/>
              </a:rPr>
              <a:t> </a:t>
            </a:r>
            <a:endParaRPr lang="nb-NO" sz="1400" dirty="0"/>
          </a:p>
          <a:p>
            <a:pPr marL="0" indent="0">
              <a:buNone/>
            </a:pPr>
            <a:endParaRPr lang="nb-NO" sz="1400" dirty="0">
              <a:latin typeface="Helvetica"/>
              <a:cs typeface="Helvetica"/>
            </a:endParaRPr>
          </a:p>
        </p:txBody>
      </p:sp>
      <p:pic>
        <p:nvPicPr>
          <p:cNvPr id="4" name="Bilde 5" descr="Et bilde som inneholder himmel, utendørs, bakke, bilvei&#10;&#10;Automatisk generert beskrivelse">
            <a:extLst>
              <a:ext uri="{FF2B5EF4-FFF2-40B4-BE49-F238E27FC236}">
                <a16:creationId xmlns:a16="http://schemas.microsoft.com/office/drawing/2014/main" id="{DD47E893-7002-DD61-3C6E-C06F882DA218}"/>
              </a:ext>
            </a:extLst>
          </p:cNvPr>
          <p:cNvPicPr>
            <a:picLocks noChangeAspect="1"/>
          </p:cNvPicPr>
          <p:nvPr/>
        </p:nvPicPr>
        <p:blipFill>
          <a:blip r:embed="rId2"/>
          <a:stretch>
            <a:fillRect/>
          </a:stretch>
        </p:blipFill>
        <p:spPr>
          <a:xfrm>
            <a:off x="6450692" y="2739989"/>
            <a:ext cx="4402632" cy="3438807"/>
          </a:xfrm>
          <a:prstGeom prst="rect">
            <a:avLst/>
          </a:prstGeom>
        </p:spPr>
      </p:pic>
    </p:spTree>
    <p:extLst>
      <p:ext uri="{BB962C8B-B14F-4D97-AF65-F5344CB8AC3E}">
        <p14:creationId xmlns:p14="http://schemas.microsoft.com/office/powerpoint/2010/main" val="2711026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C38302-360D-4423-90A8-88DC24D2C30B}"/>
              </a:ext>
            </a:extLst>
          </p:cNvPr>
          <p:cNvSpPr>
            <a:spLocks noGrp="1"/>
          </p:cNvSpPr>
          <p:nvPr>
            <p:ph type="title"/>
          </p:nvPr>
        </p:nvSpPr>
        <p:spPr/>
        <p:txBody>
          <a:bodyPr>
            <a:normAutofit/>
          </a:bodyPr>
          <a:lstStyle/>
          <a:p>
            <a:r>
              <a:rPr lang="nb-NO" sz="4800">
                <a:latin typeface="Helvetica"/>
                <a:cs typeface="Helvetica"/>
              </a:rPr>
              <a:t>Flere gode grunner</a:t>
            </a:r>
          </a:p>
        </p:txBody>
      </p:sp>
      <p:sp>
        <p:nvSpPr>
          <p:cNvPr id="3" name="Plassholder for innhold 2">
            <a:extLst>
              <a:ext uri="{FF2B5EF4-FFF2-40B4-BE49-F238E27FC236}">
                <a16:creationId xmlns:a16="http://schemas.microsoft.com/office/drawing/2014/main" id="{B0260339-6D55-4139-AAFE-C83E8BC2A9CA}"/>
              </a:ext>
            </a:extLst>
          </p:cNvPr>
          <p:cNvSpPr>
            <a:spLocks noGrp="1"/>
          </p:cNvSpPr>
          <p:nvPr>
            <p:ph idx="1"/>
          </p:nvPr>
        </p:nvSpPr>
        <p:spPr/>
        <p:txBody>
          <a:bodyPr vert="horz" lIns="90000" tIns="45720" rIns="91440" bIns="45720" rtlCol="0" anchor="t">
            <a:normAutofit fontScale="77500" lnSpcReduction="20000"/>
          </a:bodyPr>
          <a:lstStyle/>
          <a:p>
            <a:endParaRPr lang="nb-NO">
              <a:latin typeface="Helvetica"/>
              <a:cs typeface="Helvetica"/>
            </a:endParaRPr>
          </a:p>
          <a:p>
            <a:endParaRPr lang="nb-NO" sz="1600" dirty="0">
              <a:latin typeface="Helvetica"/>
              <a:cs typeface="Helvetica"/>
            </a:endParaRPr>
          </a:p>
          <a:p>
            <a:r>
              <a:rPr lang="nb-NO" sz="1600" dirty="0">
                <a:latin typeface="Helvetica"/>
                <a:cs typeface="Helvetica"/>
              </a:rPr>
              <a:t>Studieopplegget er kvalitetssikret av </a:t>
            </a:r>
            <a:r>
              <a:rPr lang="nb-NO" sz="1600" dirty="0" err="1">
                <a:latin typeface="Helvetica"/>
                <a:cs typeface="Helvetica"/>
              </a:rPr>
              <a:t>UiA</a:t>
            </a:r>
            <a:endParaRPr lang="nb-NO" sz="1600">
              <a:cs typeface="Helvetica"/>
            </a:endParaRPr>
          </a:p>
          <a:p>
            <a:r>
              <a:rPr lang="nb-NO" sz="1600" dirty="0">
                <a:latin typeface="Helvetica"/>
                <a:cs typeface="Helvetica"/>
              </a:rPr>
              <a:t>Emnene du tar i utlandet skal godkjennes av ditt fagmiljø før utvekslingen </a:t>
            </a:r>
            <a:endParaRPr lang="nb-NO" sz="1600">
              <a:latin typeface="Helvetica"/>
              <a:cs typeface="Helvetica"/>
            </a:endParaRPr>
          </a:p>
          <a:p>
            <a:r>
              <a:rPr lang="nb-NO" sz="1600" dirty="0">
                <a:latin typeface="Helvetica"/>
                <a:cs typeface="Helvetica"/>
              </a:rPr>
              <a:t>Vi hjelper deg i søknadsprosessen</a:t>
            </a:r>
            <a:endParaRPr lang="nb-NO" sz="1600">
              <a:latin typeface="Helvetica"/>
              <a:cs typeface="Helvetica"/>
            </a:endParaRPr>
          </a:p>
          <a:p>
            <a:r>
              <a:rPr lang="nb-NO" sz="1600" dirty="0">
                <a:latin typeface="Helvetica"/>
                <a:cs typeface="Helvetica"/>
              </a:rPr>
              <a:t>Norden / Europa: Erasmus+ = ingen skolepenger og godt stipend!</a:t>
            </a:r>
            <a:endParaRPr lang="nb-NO" sz="1600">
              <a:latin typeface="Helvetica"/>
              <a:cs typeface="Helvetica"/>
            </a:endParaRPr>
          </a:p>
          <a:p>
            <a:r>
              <a:rPr lang="nb-NO" sz="1600" dirty="0">
                <a:latin typeface="Helvetica"/>
                <a:cs typeface="Helvetica"/>
              </a:rPr>
              <a:t>Verden ellers: Noen gratisplasser, ofte reduserte skolepenger</a:t>
            </a:r>
            <a:endParaRPr lang="nb-NO" sz="1600">
              <a:latin typeface="Helvetica"/>
              <a:cs typeface="Helvetica"/>
            </a:endParaRPr>
          </a:p>
          <a:p>
            <a:r>
              <a:rPr lang="nb-NO" sz="1600" dirty="0">
                <a:latin typeface="Helvetica"/>
                <a:cs typeface="Helvetica"/>
              </a:rPr>
              <a:t>Enklere opptakskrav</a:t>
            </a:r>
            <a:endParaRPr lang="nb-NO" sz="1600">
              <a:latin typeface="Helvetica"/>
              <a:cs typeface="Helvetica"/>
            </a:endParaRPr>
          </a:p>
          <a:p>
            <a:endParaRPr lang="nb-NO" sz="1600" dirty="0">
              <a:latin typeface="Helvetica"/>
              <a:cs typeface="Helvetica"/>
            </a:endParaRPr>
          </a:p>
          <a:p>
            <a:endParaRPr lang="nb-NO" sz="1600" dirty="0">
              <a:latin typeface="Helvetica"/>
              <a:cs typeface="Helvetica"/>
            </a:endParaRPr>
          </a:p>
          <a:p>
            <a:r>
              <a:rPr lang="nb-NO" sz="1800" b="1" dirty="0">
                <a:latin typeface="Helvetica"/>
                <a:cs typeface="Helvetica"/>
              </a:rPr>
              <a:t>Men hva sier studentene? </a:t>
            </a:r>
            <a:endParaRPr lang="nb-NO" sz="1800" b="1">
              <a:latin typeface="Helvetica"/>
              <a:cs typeface="Helvetica"/>
            </a:endParaRPr>
          </a:p>
          <a:p>
            <a:pPr marL="0" indent="0">
              <a:buNone/>
            </a:pPr>
            <a:endParaRPr lang="nb-NO">
              <a:latin typeface="Helvetica"/>
              <a:cs typeface="Helvetica"/>
            </a:endParaRPr>
          </a:p>
          <a:p>
            <a:pPr marL="0" indent="0">
              <a:buNone/>
            </a:pPr>
            <a:r>
              <a:rPr lang="nb-NO" dirty="0">
                <a:latin typeface="Helvetica"/>
                <a:cs typeface="Helvetica"/>
              </a:rPr>
              <a:t> 				               </a:t>
            </a:r>
            <a:endParaRPr lang="nb-NO">
              <a:latin typeface="Helvetica"/>
              <a:cs typeface="Helvetica"/>
            </a:endParaRPr>
          </a:p>
          <a:p>
            <a:pPr marL="0" indent="0">
              <a:buNone/>
            </a:pPr>
            <a:endParaRPr lang="nb-NO">
              <a:latin typeface="Helvetica"/>
              <a:cs typeface="Helvetica"/>
            </a:endParaRPr>
          </a:p>
          <a:p>
            <a:pPr marL="0" indent="0">
              <a:buNone/>
            </a:pPr>
            <a:r>
              <a:rPr lang="nb-NO" sz="1400" dirty="0">
                <a:latin typeface="Helvetica"/>
                <a:cs typeface="Helvetica"/>
              </a:rPr>
              <a:t>3 lærerstudenter i Valencia våren 2022</a:t>
            </a:r>
          </a:p>
          <a:p>
            <a:pPr marL="0" indent="0">
              <a:buNone/>
            </a:pPr>
            <a:r>
              <a:rPr lang="nb-NO" dirty="0">
                <a:latin typeface="Helvetica"/>
                <a:cs typeface="Helvetica"/>
              </a:rPr>
              <a:t>                                                    </a:t>
            </a:r>
            <a:r>
              <a:rPr lang="nb-NO" sz="1400" dirty="0">
                <a:latin typeface="Helvetica"/>
                <a:cs typeface="Helvetica"/>
              </a:rPr>
              <a:t>                               </a:t>
            </a:r>
          </a:p>
        </p:txBody>
      </p:sp>
      <p:pic>
        <p:nvPicPr>
          <p:cNvPr id="5" name="Bilde 5" descr="Et bilde som inneholder bygning, utendørs, vei, stein&#10;&#10;Automatisk generert beskrivelse">
            <a:extLst>
              <a:ext uri="{FF2B5EF4-FFF2-40B4-BE49-F238E27FC236}">
                <a16:creationId xmlns:a16="http://schemas.microsoft.com/office/drawing/2014/main" id="{CE6EAE7D-DA81-A595-DA5C-A4A1193A0953}"/>
              </a:ext>
            </a:extLst>
          </p:cNvPr>
          <p:cNvPicPr>
            <a:picLocks noChangeAspect="1"/>
          </p:cNvPicPr>
          <p:nvPr/>
        </p:nvPicPr>
        <p:blipFill>
          <a:blip r:embed="rId2"/>
          <a:stretch>
            <a:fillRect/>
          </a:stretch>
        </p:blipFill>
        <p:spPr>
          <a:xfrm>
            <a:off x="7236461" y="1792861"/>
            <a:ext cx="3202131" cy="4270381"/>
          </a:xfrm>
          <a:prstGeom prst="rect">
            <a:avLst/>
          </a:prstGeom>
        </p:spPr>
      </p:pic>
    </p:spTree>
    <p:extLst>
      <p:ext uri="{BB962C8B-B14F-4D97-AF65-F5344CB8AC3E}">
        <p14:creationId xmlns:p14="http://schemas.microsoft.com/office/powerpoint/2010/main" val="3023676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8BA387-A24F-49BD-9209-CDD602AFEADB}"/>
              </a:ext>
            </a:extLst>
          </p:cNvPr>
          <p:cNvSpPr>
            <a:spLocks noGrp="1"/>
          </p:cNvSpPr>
          <p:nvPr>
            <p:ph type="title"/>
          </p:nvPr>
        </p:nvSpPr>
        <p:spPr/>
        <p:txBody>
          <a:bodyPr/>
          <a:lstStyle/>
          <a:p>
            <a:r>
              <a:rPr lang="nb-NO" dirty="0">
                <a:latin typeface="Helvetica"/>
                <a:cs typeface="Helvetica"/>
              </a:rPr>
              <a:t>Carl August </a:t>
            </a:r>
            <a:br>
              <a:rPr lang="nb-NO" dirty="0">
                <a:latin typeface="Helvetica"/>
                <a:cs typeface="Helvetica"/>
              </a:rPr>
            </a:br>
            <a:r>
              <a:rPr lang="nb-NO" dirty="0" err="1">
                <a:latin typeface="Helvetica"/>
                <a:cs typeface="Helvetica"/>
              </a:rPr>
              <a:t>University</a:t>
            </a:r>
            <a:r>
              <a:rPr lang="nb-NO" dirty="0">
                <a:latin typeface="Helvetica"/>
                <a:cs typeface="Helvetica"/>
              </a:rPr>
              <a:t> </a:t>
            </a:r>
            <a:r>
              <a:rPr lang="nb-NO" dirty="0" err="1">
                <a:latin typeface="Helvetica"/>
                <a:cs typeface="Helvetica"/>
              </a:rPr>
              <a:t>of</a:t>
            </a:r>
            <a:r>
              <a:rPr lang="nb-NO" dirty="0">
                <a:latin typeface="Helvetica"/>
                <a:cs typeface="Helvetica"/>
              </a:rPr>
              <a:t> </a:t>
            </a:r>
            <a:r>
              <a:rPr lang="nb-NO" dirty="0" err="1">
                <a:latin typeface="Helvetica"/>
                <a:cs typeface="Helvetica"/>
              </a:rPr>
              <a:t>Otago</a:t>
            </a:r>
            <a:r>
              <a:rPr lang="nb-NO" dirty="0">
                <a:latin typeface="Helvetica"/>
                <a:cs typeface="Helvetica"/>
              </a:rPr>
              <a:t> på New Zealand</a:t>
            </a:r>
            <a:endParaRPr lang="nb-NO" dirty="0">
              <a:latin typeface="Helvetica"/>
            </a:endParaRPr>
          </a:p>
        </p:txBody>
      </p:sp>
      <p:sp>
        <p:nvSpPr>
          <p:cNvPr id="3" name="Plassholder for innhold 2">
            <a:extLst>
              <a:ext uri="{FF2B5EF4-FFF2-40B4-BE49-F238E27FC236}">
                <a16:creationId xmlns:a16="http://schemas.microsoft.com/office/drawing/2014/main" id="{ABEF099C-F4BA-A530-BD48-A346F08FCBF2}"/>
              </a:ext>
            </a:extLst>
          </p:cNvPr>
          <p:cNvSpPr>
            <a:spLocks noGrp="1"/>
          </p:cNvSpPr>
          <p:nvPr>
            <p:ph sz="half" idx="1"/>
          </p:nvPr>
        </p:nvSpPr>
        <p:spPr/>
        <p:txBody>
          <a:bodyPr vert="horz" lIns="90000" tIns="45720" rIns="91440" bIns="45720" rtlCol="0" anchor="t">
            <a:normAutofit/>
          </a:bodyPr>
          <a:lstStyle/>
          <a:p>
            <a:pPr marL="0" indent="0">
              <a:buNone/>
            </a:pPr>
            <a:endParaRPr lang="nb-NO" dirty="0">
              <a:latin typeface="Helvetica"/>
              <a:cs typeface="Helvetica"/>
            </a:endParaRPr>
          </a:p>
          <a:p>
            <a:pPr marL="0" indent="0">
              <a:buNone/>
            </a:pPr>
            <a:endParaRPr lang="nb-NO" dirty="0">
              <a:latin typeface="Helvetica"/>
              <a:cs typeface="Helvetica"/>
            </a:endParaRPr>
          </a:p>
          <a:p>
            <a:pPr marL="0" indent="0">
              <a:buNone/>
            </a:pPr>
            <a:r>
              <a:rPr lang="nb-NO" i="1" dirty="0">
                <a:latin typeface="Helvetica"/>
                <a:cs typeface="Helvetica"/>
              </a:rPr>
              <a:t>Hvis bare en knøttliten del av deg vurderer å dra på utveksling anbefaler jeg på det sterkeste å bare hoppe i det!</a:t>
            </a:r>
            <a:r>
              <a:rPr lang="nb-NO" dirty="0">
                <a:latin typeface="Helvetica"/>
                <a:cs typeface="Helvetica"/>
              </a:rPr>
              <a:t> </a:t>
            </a:r>
            <a:endParaRPr lang="nb-NO">
              <a:cs typeface="Helvetica"/>
            </a:endParaRPr>
          </a:p>
        </p:txBody>
      </p:sp>
      <p:pic>
        <p:nvPicPr>
          <p:cNvPr id="5" name="Bilde 5" descr="Et bilde som inneholder himmel, utendørs, surfing, strand&#10;&#10;Automatisk generert beskrivelse">
            <a:extLst>
              <a:ext uri="{FF2B5EF4-FFF2-40B4-BE49-F238E27FC236}">
                <a16:creationId xmlns:a16="http://schemas.microsoft.com/office/drawing/2014/main" id="{F6D51E12-395C-8D3A-08D2-29D5BFAF6B77}"/>
              </a:ext>
            </a:extLst>
          </p:cNvPr>
          <p:cNvPicPr>
            <a:picLocks noGrp="1" noChangeAspect="1"/>
          </p:cNvPicPr>
          <p:nvPr>
            <p:ph sz="half" idx="2"/>
          </p:nvPr>
        </p:nvPicPr>
        <p:blipFill>
          <a:blip r:embed="rId2"/>
          <a:stretch>
            <a:fillRect/>
          </a:stretch>
        </p:blipFill>
        <p:spPr>
          <a:xfrm>
            <a:off x="6420676" y="2356920"/>
            <a:ext cx="4933123" cy="3288749"/>
          </a:xfrm>
        </p:spPr>
      </p:pic>
    </p:spTree>
    <p:extLst>
      <p:ext uri="{BB962C8B-B14F-4D97-AF65-F5344CB8AC3E}">
        <p14:creationId xmlns:p14="http://schemas.microsoft.com/office/powerpoint/2010/main" val="1508472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5E75EE5-7ED7-43F6-8E24-C118ED3E63AA}"/>
              </a:ext>
            </a:extLst>
          </p:cNvPr>
          <p:cNvSpPr>
            <a:spLocks noGrp="1"/>
          </p:cNvSpPr>
          <p:nvPr>
            <p:ph type="title"/>
          </p:nvPr>
        </p:nvSpPr>
        <p:spPr>
          <a:xfrm>
            <a:off x="1086678" y="365125"/>
            <a:ext cx="10267122" cy="1325563"/>
          </a:xfrm>
        </p:spPr>
        <p:txBody>
          <a:bodyPr/>
          <a:lstStyle/>
          <a:p>
            <a:r>
              <a:rPr lang="en-US" dirty="0">
                <a:latin typeface="Helvetica"/>
                <a:cs typeface="Helvetica"/>
              </a:rPr>
              <a:t>Regine </a:t>
            </a:r>
            <a:br>
              <a:rPr lang="en-US" dirty="0">
                <a:latin typeface="Helvetica"/>
                <a:cs typeface="Helvetica"/>
              </a:rPr>
            </a:br>
            <a:r>
              <a:rPr lang="en-US" dirty="0" err="1">
                <a:latin typeface="Helvetica"/>
                <a:cs typeface="Helvetica"/>
              </a:rPr>
              <a:t>Grønlands</a:t>
            </a:r>
            <a:r>
              <a:rPr lang="en-US" dirty="0">
                <a:latin typeface="Helvetica"/>
                <a:cs typeface="Helvetica"/>
              </a:rPr>
              <a:t> </a:t>
            </a:r>
            <a:r>
              <a:rPr lang="en-US" dirty="0" err="1">
                <a:latin typeface="Helvetica"/>
                <a:cs typeface="Helvetica"/>
              </a:rPr>
              <a:t>universitet</a:t>
            </a:r>
            <a:r>
              <a:rPr lang="en-US" dirty="0">
                <a:latin typeface="Helvetica"/>
                <a:cs typeface="Helvetica"/>
              </a:rPr>
              <a:t> </a:t>
            </a:r>
            <a:r>
              <a:rPr lang="en-US" dirty="0" err="1">
                <a:latin typeface="Helvetica"/>
                <a:cs typeface="Helvetica"/>
              </a:rPr>
              <a:t>på</a:t>
            </a:r>
            <a:r>
              <a:rPr lang="en-US" dirty="0">
                <a:latin typeface="Helvetica"/>
                <a:cs typeface="Helvetica"/>
              </a:rPr>
              <a:t> </a:t>
            </a:r>
            <a:r>
              <a:rPr lang="en-US" dirty="0" err="1">
                <a:latin typeface="Helvetica"/>
                <a:cs typeface="Helvetica"/>
              </a:rPr>
              <a:t>Grønland</a:t>
            </a:r>
            <a:endParaRPr lang="en-US" dirty="0" err="1"/>
          </a:p>
        </p:txBody>
      </p:sp>
      <p:sp>
        <p:nvSpPr>
          <p:cNvPr id="3" name="Plassholder for innhold 2">
            <a:extLst>
              <a:ext uri="{FF2B5EF4-FFF2-40B4-BE49-F238E27FC236}">
                <a16:creationId xmlns:a16="http://schemas.microsoft.com/office/drawing/2014/main" id="{32E9D907-CB49-4AA4-B7C1-30690620F478}"/>
              </a:ext>
            </a:extLst>
          </p:cNvPr>
          <p:cNvSpPr>
            <a:spLocks noGrp="1"/>
          </p:cNvSpPr>
          <p:nvPr>
            <p:ph sz="half" idx="1"/>
          </p:nvPr>
        </p:nvSpPr>
        <p:spPr>
          <a:xfrm>
            <a:off x="1086678" y="1825625"/>
            <a:ext cx="4933122" cy="4351338"/>
          </a:xfrm>
        </p:spPr>
        <p:txBody>
          <a:bodyPr vert="horz" lIns="90000" tIns="45720" rIns="91440" bIns="45720" rtlCol="0" anchor="t">
            <a:normAutofit/>
          </a:bodyPr>
          <a:lstStyle/>
          <a:p>
            <a:pPr marL="0" indent="0">
              <a:buNone/>
            </a:pPr>
            <a:r>
              <a:rPr lang="nb-NO" sz="1900" i="1" dirty="0">
                <a:latin typeface="Helvetica"/>
                <a:cs typeface="Helvetica"/>
              </a:rPr>
              <a:t>På utveksling opplever man en ny kultur og man får muligheten til å lære om og i et annet land. Man lærer også mye om seg selv og blir mer kjent med seg selv som person. Det å kunne gå utenfor komfortsonen, det trygge og vante, tror jeg alle burde gjøre.</a:t>
            </a:r>
          </a:p>
          <a:p>
            <a:pPr marL="0" indent="0">
              <a:buNone/>
            </a:pPr>
            <a:r>
              <a:rPr lang="nb-NO" sz="1900" i="1" dirty="0">
                <a:latin typeface="Helvetica"/>
                <a:cs typeface="Helvetica"/>
              </a:rPr>
              <a:t>Om du ikke reiser til et sted som Grønland anbefaler jeg et sted som ikke er så stort / populært, og som det nesten ikke er nordmenn. Man behøver ikke reise så langt for å ha det helt supert. Husk: å studere et sted er ikke det samme som å dra dit på ferie. Norden og Europa kan også være skikkelig eksotisk. </a:t>
            </a:r>
          </a:p>
        </p:txBody>
      </p:sp>
      <p:pic>
        <p:nvPicPr>
          <p:cNvPr id="4" name="Bilde 4" descr="Et bilde som inneholder utendørs, fjell, snø, natur&#10;&#10;Automatisk generert beskrivelse">
            <a:extLst>
              <a:ext uri="{FF2B5EF4-FFF2-40B4-BE49-F238E27FC236}">
                <a16:creationId xmlns:a16="http://schemas.microsoft.com/office/drawing/2014/main" id="{18EB3D3A-50D5-4FF3-B851-9C239591B9EF}"/>
              </a:ext>
            </a:extLst>
          </p:cNvPr>
          <p:cNvPicPr>
            <a:picLocks noChangeAspect="1"/>
          </p:cNvPicPr>
          <p:nvPr/>
        </p:nvPicPr>
        <p:blipFill rotWithShape="1">
          <a:blip r:embed="rId2"/>
          <a:srcRect l="24609" r="-3" b="-3"/>
          <a:stretch/>
        </p:blipFill>
        <p:spPr>
          <a:xfrm>
            <a:off x="6420676" y="1825625"/>
            <a:ext cx="4933123" cy="4351338"/>
          </a:xfrm>
          <a:prstGeom prst="rect">
            <a:avLst/>
          </a:prstGeom>
          <a:noFill/>
        </p:spPr>
      </p:pic>
    </p:spTree>
    <p:extLst>
      <p:ext uri="{BB962C8B-B14F-4D97-AF65-F5344CB8AC3E}">
        <p14:creationId xmlns:p14="http://schemas.microsoft.com/office/powerpoint/2010/main" val="2488553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UiA - L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smal_aase_kompetanse" id="{EE1CA585-96C9-6549-AD62-C1F98B70B7F0}" vid="{B4C9B46E-BCA9-8E4A-BF35-1DCCB59BA24C}"/>
    </a:ext>
  </a:extLst>
</a:theme>
</file>

<file path=ppt/theme/theme2.xml><?xml version="1.0" encoding="utf-8"?>
<a:theme xmlns:a="http://schemas.openxmlformats.org/drawingml/2006/main" name="UiA - mør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smal_aase_kompetanse" id="{EE1CA585-96C9-6549-AD62-C1F98B70B7F0}" vid="{B4C9B46E-BCA9-8E4A-BF35-1DCCB59BA24C}"/>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C63E2DB53D9F348B065EAC9079CB2EE" ma:contentTypeVersion="19" ma:contentTypeDescription="Opprett et nytt dokument." ma:contentTypeScope="" ma:versionID="02fb68bac1dbce08d9a0fe4d5005d590">
  <xsd:schema xmlns:xsd="http://www.w3.org/2001/XMLSchema" xmlns:xs="http://www.w3.org/2001/XMLSchema" xmlns:p="http://schemas.microsoft.com/office/2006/metadata/properties" xmlns:ns2="e8f16343-e7d0-413d-821d-8f15a8d9f541" xmlns:ns3="bc2c164a-2fc2-4fb3-aaa0-aa2c84f65f19" targetNamespace="http://schemas.microsoft.com/office/2006/metadata/properties" ma:root="true" ma:fieldsID="e038249b8a984e3bdd8fffb99f4895f6" ns2:_="" ns3:_="">
    <xsd:import namespace="e8f16343-e7d0-413d-821d-8f15a8d9f541"/>
    <xsd:import namespace="bc2c164a-2fc2-4fb3-aaa0-aa2c84f65f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Innholdifi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f16343-e7d0-413d-821d-8f15a8d9f5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Bildemerkelapper" ma:readOnly="false" ma:fieldId="{5cf76f15-5ced-4ddc-b409-7134ff3c332f}" ma:taxonomyMulti="true" ma:sspId="5da9934d-bfb1-4def-aef0-a37b7e29cbd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Innholdifil" ma:index="23" nillable="true" ma:displayName="Innhold i fil" ma:format="Dropdown" ma:internalName="Innholdifil">
      <xsd:simpleType>
        <xsd:restriction base="dms:Text">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2c164a-2fc2-4fb3-aaa0-aa2c84f65f19"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element name="TaxCatchAll" ma:index="21" nillable="true" ma:displayName="Taxonomy Catch All Column" ma:hidden="true" ma:list="{c5e37245-e190-42ea-95ec-e316082c1a25}" ma:internalName="TaxCatchAll" ma:showField="CatchAllData" ma:web="bc2c164a-2fc2-4fb3-aaa0-aa2c84f65f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c2c164a-2fc2-4fb3-aaa0-aa2c84f65f19">
      <UserInfo>
        <DisplayName>Elisabeth Ose</DisplayName>
        <AccountId>1076</AccountId>
        <AccountType/>
      </UserInfo>
      <UserInfo>
        <DisplayName>Susanne Hulda Tollerød</DisplayName>
        <AccountId>2372</AccountId>
        <AccountType/>
      </UserInfo>
    </SharedWithUsers>
    <lcf76f155ced4ddcb4097134ff3c332f xmlns="e8f16343-e7d0-413d-821d-8f15a8d9f541">
      <Terms xmlns="http://schemas.microsoft.com/office/infopath/2007/PartnerControls"/>
    </lcf76f155ced4ddcb4097134ff3c332f>
    <TaxCatchAll xmlns="bc2c164a-2fc2-4fb3-aaa0-aa2c84f65f19" xsi:nil="true"/>
    <Innholdifil xmlns="e8f16343-e7d0-413d-821d-8f15a8d9f541" xsi:nil="true"/>
  </documentManagement>
</p:properties>
</file>

<file path=customXml/itemProps1.xml><?xml version="1.0" encoding="utf-8"?>
<ds:datastoreItem xmlns:ds="http://schemas.openxmlformats.org/officeDocument/2006/customXml" ds:itemID="{18D6ACD6-E8F9-43A8-AFB9-ADFDEF4EB5DA}">
  <ds:schemaRefs>
    <ds:schemaRef ds:uri="http://schemas.microsoft.com/sharepoint/v3/contenttype/forms"/>
  </ds:schemaRefs>
</ds:datastoreItem>
</file>

<file path=customXml/itemProps2.xml><?xml version="1.0" encoding="utf-8"?>
<ds:datastoreItem xmlns:ds="http://schemas.openxmlformats.org/officeDocument/2006/customXml" ds:itemID="{713D0540-9262-4D8F-9A71-DD7FFD5CE5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f16343-e7d0-413d-821d-8f15a8d9f541"/>
    <ds:schemaRef ds:uri="bc2c164a-2fc2-4fb3-aaa0-aa2c84f65f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E32D87-DAF6-437C-9204-6E3DCA0BFDB6}">
  <ds:schemaRefs>
    <ds:schemaRef ds:uri="http://purl.org/dc/terms/"/>
    <ds:schemaRef ds:uri="http://schemas.openxmlformats.org/package/2006/metadata/core-properties"/>
    <ds:schemaRef ds:uri="bc2c164a-2fc2-4fb3-aaa0-aa2c84f65f19"/>
    <ds:schemaRef ds:uri="http://schemas.microsoft.com/office/2006/documentManagement/types"/>
    <ds:schemaRef ds:uri="http://schemas.microsoft.com/office/infopath/2007/PartnerControls"/>
    <ds:schemaRef ds:uri="http://purl.org/dc/elements/1.1/"/>
    <ds:schemaRef ds:uri="http://schemas.microsoft.com/office/2006/metadata/properties"/>
    <ds:schemaRef ds:uri="e8f16343-e7d0-413d-821d-8f15a8d9f54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Office-tema</Template>
  <TotalTime>63</TotalTime>
  <Words>1724</Words>
  <Application>Microsoft Office PowerPoint</Application>
  <PresentationFormat>Widescreen</PresentationFormat>
  <Paragraphs>218</Paragraphs>
  <Slides>26</Slides>
  <Notes>3</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26</vt:i4>
      </vt:variant>
    </vt:vector>
  </HeadingPairs>
  <TitlesOfParts>
    <vt:vector size="32" baseType="lpstr">
      <vt:lpstr>Arial</vt:lpstr>
      <vt:lpstr>Calibri</vt:lpstr>
      <vt:lpstr>Calibri Light</vt:lpstr>
      <vt:lpstr>Helvetica</vt:lpstr>
      <vt:lpstr>UiA - Lys</vt:lpstr>
      <vt:lpstr>UiA - mørk</vt:lpstr>
      <vt:lpstr>UTVEKSLING! Mats, Ingrid og Liv høsten 2022</vt:lpstr>
      <vt:lpstr>Hva er utveksling? </vt:lpstr>
      <vt:lpstr>PowerPoint-presentasjon</vt:lpstr>
      <vt:lpstr>Men først...</vt:lpstr>
      <vt:lpstr>Ja, hvorfor utveksling? </vt:lpstr>
      <vt:lpstr>I tillegg, så...</vt:lpstr>
      <vt:lpstr>Flere gode grunner</vt:lpstr>
      <vt:lpstr>Carl August  University of Otago på New Zealand</vt:lpstr>
      <vt:lpstr>Regine  Grønlands universitet på Grønland</vt:lpstr>
      <vt:lpstr>Aslaug James Cook University i Australia</vt:lpstr>
      <vt:lpstr>Mats Viña del Mar i Chile </vt:lpstr>
      <vt:lpstr>PowerPoint-presentasjon</vt:lpstr>
      <vt:lpstr> Hvem hjelper med hva?</vt:lpstr>
      <vt:lpstr>Men... stress… og mye som må ordnes?</vt:lpstr>
      <vt:lpstr>Litt om økonomi</vt:lpstr>
      <vt:lpstr>Stipend i Europa og Norden</vt:lpstr>
      <vt:lpstr>Hva sier Lånekassen?</vt:lpstr>
      <vt:lpstr>Partnere:  Europa og Norden:</vt:lpstr>
      <vt:lpstr>Muligheter for gratisplasser utenfor Europa</vt:lpstr>
      <vt:lpstr>PowerPoint-presentasjon</vt:lpstr>
      <vt:lpstr>Hvor bør jeg dra?</vt:lpstr>
      <vt:lpstr>Hvor begynner jeg?</vt:lpstr>
      <vt:lpstr>Hva vi forventer av deg:</vt:lpstr>
      <vt:lpstr>Hva du kan forvente av oss:</vt:lpstr>
      <vt:lpstr>Velkommen til Global Lounge  i Kristiansand</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Thomas Eikeland Fiskå</dc:creator>
  <cp:lastModifiedBy>Tonje Nielsen Rørly</cp:lastModifiedBy>
  <cp:revision>618</cp:revision>
  <dcterms:created xsi:type="dcterms:W3CDTF">2019-03-26T09:57:44Z</dcterms:created>
  <dcterms:modified xsi:type="dcterms:W3CDTF">2023-01-24T11:10:52Z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2684840-629b-41cd-9b8c-5e9eea511f17_Enabled">
    <vt:lpwstr>True</vt:lpwstr>
  </property>
  <property fmtid="{D5CDD505-2E9C-101B-9397-08002B2CF9AE}" pid="3" name="MSIP_Label_92684840-629b-41cd-9b8c-5e9eea511f17_SiteId">
    <vt:lpwstr>8482881e-3699-4b3f-b135-cf4800bc1efb</vt:lpwstr>
  </property>
  <property fmtid="{D5CDD505-2E9C-101B-9397-08002B2CF9AE}" pid="4" name="MSIP_Label_92684840-629b-41cd-9b8c-5e9eea511f17_Owner">
    <vt:lpwstr>jannefl@uia.no</vt:lpwstr>
  </property>
  <property fmtid="{D5CDD505-2E9C-101B-9397-08002B2CF9AE}" pid="5" name="MSIP_Label_92684840-629b-41cd-9b8c-5e9eea511f17_SetDate">
    <vt:lpwstr>2019-08-26T12:27:12.6099991Z</vt:lpwstr>
  </property>
  <property fmtid="{D5CDD505-2E9C-101B-9397-08002B2CF9AE}" pid="6" name="MSIP_Label_92684840-629b-41cd-9b8c-5e9eea511f17_Name">
    <vt:lpwstr>Internal</vt:lpwstr>
  </property>
  <property fmtid="{D5CDD505-2E9C-101B-9397-08002B2CF9AE}" pid="7" name="MSIP_Label_92684840-629b-41cd-9b8c-5e9eea511f17_Application">
    <vt:lpwstr>Microsoft Azure Information Protection</vt:lpwstr>
  </property>
  <property fmtid="{D5CDD505-2E9C-101B-9397-08002B2CF9AE}" pid="8" name="MSIP_Label_92684840-629b-41cd-9b8c-5e9eea511f17_ActionId">
    <vt:lpwstr>0a0f3272-96d9-4f26-a3c1-2ffdb235b82c</vt:lpwstr>
  </property>
  <property fmtid="{D5CDD505-2E9C-101B-9397-08002B2CF9AE}" pid="9" name="MSIP_Label_92684840-629b-41cd-9b8c-5e9eea511f17_Extended_MSFT_Method">
    <vt:lpwstr>Automatic</vt:lpwstr>
  </property>
  <property fmtid="{D5CDD505-2E9C-101B-9397-08002B2CF9AE}" pid="10" name="MSIP_Label_b4114459-e220-4ae9-b339-4ebe6008cdd4_Enabled">
    <vt:lpwstr>True</vt:lpwstr>
  </property>
  <property fmtid="{D5CDD505-2E9C-101B-9397-08002B2CF9AE}" pid="11" name="MSIP_Label_b4114459-e220-4ae9-b339-4ebe6008cdd4_SiteId">
    <vt:lpwstr>8482881e-3699-4b3f-b135-cf4800bc1efb</vt:lpwstr>
  </property>
  <property fmtid="{D5CDD505-2E9C-101B-9397-08002B2CF9AE}" pid="12" name="MSIP_Label_b4114459-e220-4ae9-b339-4ebe6008cdd4_Owner">
    <vt:lpwstr>jannefl@uia.no</vt:lpwstr>
  </property>
  <property fmtid="{D5CDD505-2E9C-101B-9397-08002B2CF9AE}" pid="13" name="MSIP_Label_b4114459-e220-4ae9-b339-4ebe6008cdd4_SetDate">
    <vt:lpwstr>2019-08-26T12:27:12.6109803Z</vt:lpwstr>
  </property>
  <property fmtid="{D5CDD505-2E9C-101B-9397-08002B2CF9AE}" pid="14" name="MSIP_Label_b4114459-e220-4ae9-b339-4ebe6008cdd4_Name">
    <vt:lpwstr>Normal</vt:lpwstr>
  </property>
  <property fmtid="{D5CDD505-2E9C-101B-9397-08002B2CF9AE}" pid="15" name="MSIP_Label_b4114459-e220-4ae9-b339-4ebe6008cdd4_Application">
    <vt:lpwstr>Microsoft Azure Information Protection</vt:lpwstr>
  </property>
  <property fmtid="{D5CDD505-2E9C-101B-9397-08002B2CF9AE}" pid="16" name="MSIP_Label_b4114459-e220-4ae9-b339-4ebe6008cdd4_ActionId">
    <vt:lpwstr>0a0f3272-96d9-4f26-a3c1-2ffdb235b82c</vt:lpwstr>
  </property>
  <property fmtid="{D5CDD505-2E9C-101B-9397-08002B2CF9AE}" pid="17" name="MSIP_Label_b4114459-e220-4ae9-b339-4ebe6008cdd4_Parent">
    <vt:lpwstr>92684840-629b-41cd-9b8c-5e9eea511f17</vt:lpwstr>
  </property>
  <property fmtid="{D5CDD505-2E9C-101B-9397-08002B2CF9AE}" pid="18" name="MSIP_Label_b4114459-e220-4ae9-b339-4ebe6008cdd4_Extended_MSFT_Method">
    <vt:lpwstr>Automatic</vt:lpwstr>
  </property>
  <property fmtid="{D5CDD505-2E9C-101B-9397-08002B2CF9AE}" pid="19" name="Sensitivity">
    <vt:lpwstr>Internal Normal</vt:lpwstr>
  </property>
  <property fmtid="{D5CDD505-2E9C-101B-9397-08002B2CF9AE}" pid="20" name="ContentTypeId">
    <vt:lpwstr>0x0101006C63E2DB53D9F348B065EAC9079CB2EE</vt:lpwstr>
  </property>
  <property fmtid="{D5CDD505-2E9C-101B-9397-08002B2CF9AE}" pid="21" name="MediaServiceImageTags">
    <vt:lpwstr/>
  </property>
</Properties>
</file>